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705" r:id="rId3"/>
    <p:sldMasterId id="2147483707" r:id="rId4"/>
    <p:sldMasterId id="2147483757" r:id="rId5"/>
    <p:sldMasterId id="2147483778" r:id="rId6"/>
    <p:sldMasterId id="2147483807" r:id="rId7"/>
  </p:sldMasterIdLst>
  <p:sldIdLst>
    <p:sldId id="257" r:id="rId8"/>
    <p:sldId id="291" r:id="rId9"/>
    <p:sldId id="258" r:id="rId10"/>
    <p:sldId id="265" r:id="rId11"/>
    <p:sldId id="259" r:id="rId12"/>
    <p:sldId id="292" r:id="rId13"/>
    <p:sldId id="269" r:id="rId14"/>
    <p:sldId id="271" r:id="rId15"/>
    <p:sldId id="277" r:id="rId16"/>
    <p:sldId id="272" r:id="rId17"/>
    <p:sldId id="282" r:id="rId18"/>
    <p:sldId id="285" r:id="rId19"/>
    <p:sldId id="283" r:id="rId20"/>
    <p:sldId id="287" r:id="rId21"/>
    <p:sldId id="290" r:id="rId22"/>
    <p:sldId id="26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98E7062-88C9-5888-F664-590719A90C37}" name="Alice Tang" initials="AT" userId="e5ceb520e61931f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A483C5-D470-4D8B-84AD-48039B73283C}" v="130" dt="2024-03-15T22:59:07.5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1" d="100"/>
          <a:sy n="91" d="100"/>
        </p:scale>
        <p:origin x="48"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kari Katsuhara" userId="c1c59740d7d8350c" providerId="LiveId" clId="{4CDD072E-C428-447B-82D9-801C84D50036}"/>
    <pc:docChg chg="delSld">
      <pc:chgData name="Yukari Katsuhara" userId="c1c59740d7d8350c" providerId="LiveId" clId="{4CDD072E-C428-447B-82D9-801C84D50036}" dt="2024-03-15T23:05:41.978" v="2" actId="47"/>
      <pc:docMkLst>
        <pc:docMk/>
      </pc:docMkLst>
      <pc:sldChg chg="del">
        <pc:chgData name="Yukari Katsuhara" userId="c1c59740d7d8350c" providerId="LiveId" clId="{4CDD072E-C428-447B-82D9-801C84D50036}" dt="2024-03-15T23:05:41.248" v="1" actId="47"/>
        <pc:sldMkLst>
          <pc:docMk/>
          <pc:sldMk cId="357220356" sldId="293"/>
        </pc:sldMkLst>
      </pc:sldChg>
      <pc:sldChg chg="del">
        <pc:chgData name="Yukari Katsuhara" userId="c1c59740d7d8350c" providerId="LiveId" clId="{4CDD072E-C428-447B-82D9-801C84D50036}" dt="2024-03-15T23:05:41.978" v="2" actId="47"/>
        <pc:sldMkLst>
          <pc:docMk/>
          <pc:sldMk cId="3275497051" sldId="294"/>
        </pc:sldMkLst>
      </pc:sldChg>
      <pc:sldChg chg="del">
        <pc:chgData name="Yukari Katsuhara" userId="c1c59740d7d8350c" providerId="LiveId" clId="{4CDD072E-C428-447B-82D9-801C84D50036}" dt="2024-03-15T23:05:16.080" v="0" actId="47"/>
        <pc:sldMkLst>
          <pc:docMk/>
          <pc:sldMk cId="166759124" sldId="295"/>
        </pc:sldMkLst>
      </pc:sldChg>
    </pc:docChg>
  </pc:docChgLst>
  <pc:docChgLst>
    <pc:chgData name="Yukari Katsuhara" userId="c1c59740d7d8350c" providerId="LiveId" clId="{99A483C5-D470-4D8B-84AD-48039B73283C}"/>
    <pc:docChg chg="undo redo custSel addSld delSld modSld sldOrd">
      <pc:chgData name="Yukari Katsuhara" userId="c1c59740d7d8350c" providerId="LiveId" clId="{99A483C5-D470-4D8B-84AD-48039B73283C}" dt="2024-03-15T23:04:28.812" v="6501" actId="403"/>
      <pc:docMkLst>
        <pc:docMk/>
      </pc:docMkLst>
      <pc:sldChg chg="modSp mod">
        <pc:chgData name="Yukari Katsuhara" userId="c1c59740d7d8350c" providerId="LiveId" clId="{99A483C5-D470-4D8B-84AD-48039B73283C}" dt="2024-03-15T20:56:48.768" v="5532" actId="14100"/>
        <pc:sldMkLst>
          <pc:docMk/>
          <pc:sldMk cId="3604776808" sldId="257"/>
        </pc:sldMkLst>
        <pc:spChg chg="mod">
          <ac:chgData name="Yukari Katsuhara" userId="c1c59740d7d8350c" providerId="LiveId" clId="{99A483C5-D470-4D8B-84AD-48039B73283C}" dt="2024-03-15T20:56:48.768" v="5532" actId="14100"/>
          <ac:spMkLst>
            <pc:docMk/>
            <pc:sldMk cId="3604776808" sldId="257"/>
            <ac:spMk id="2" creationId="{EF87727C-AE17-5075-DD7F-83C15EF63195}"/>
          </ac:spMkLst>
        </pc:spChg>
      </pc:sldChg>
      <pc:sldChg chg="modSp mod">
        <pc:chgData name="Yukari Katsuhara" userId="c1c59740d7d8350c" providerId="LiveId" clId="{99A483C5-D470-4D8B-84AD-48039B73283C}" dt="2024-03-15T17:20:35.356" v="2787" actId="1076"/>
        <pc:sldMkLst>
          <pc:docMk/>
          <pc:sldMk cId="3594058098" sldId="259"/>
        </pc:sldMkLst>
        <pc:spChg chg="mod">
          <ac:chgData name="Yukari Katsuhara" userId="c1c59740d7d8350c" providerId="LiveId" clId="{99A483C5-D470-4D8B-84AD-48039B73283C}" dt="2024-03-15T17:20:35.356" v="2787" actId="1076"/>
          <ac:spMkLst>
            <pc:docMk/>
            <pc:sldMk cId="3594058098" sldId="259"/>
            <ac:spMk id="21" creationId="{CE6DBD1E-0229-26C7-E3C8-22DAC9E0F493}"/>
          </ac:spMkLst>
        </pc:spChg>
        <pc:spChg chg="mod">
          <ac:chgData name="Yukari Katsuhara" userId="c1c59740d7d8350c" providerId="LiveId" clId="{99A483C5-D470-4D8B-84AD-48039B73283C}" dt="2024-03-15T17:19:28.887" v="2785" actId="1076"/>
          <ac:spMkLst>
            <pc:docMk/>
            <pc:sldMk cId="3594058098" sldId="259"/>
            <ac:spMk id="53" creationId="{02287DA3-1FE6-500E-BCC6-5A4F3B07B0B3}"/>
          </ac:spMkLst>
        </pc:spChg>
      </pc:sldChg>
      <pc:sldChg chg="modSp mod">
        <pc:chgData name="Yukari Katsuhara" userId="c1c59740d7d8350c" providerId="LiveId" clId="{99A483C5-D470-4D8B-84AD-48039B73283C}" dt="2024-03-15T23:04:28.812" v="6501" actId="403"/>
        <pc:sldMkLst>
          <pc:docMk/>
          <pc:sldMk cId="168257298" sldId="264"/>
        </pc:sldMkLst>
        <pc:spChg chg="mod">
          <ac:chgData name="Yukari Katsuhara" userId="c1c59740d7d8350c" providerId="LiveId" clId="{99A483C5-D470-4D8B-84AD-48039B73283C}" dt="2024-03-15T23:04:28.812" v="6501" actId="403"/>
          <ac:spMkLst>
            <pc:docMk/>
            <pc:sldMk cId="168257298" sldId="264"/>
            <ac:spMk id="3" creationId="{7B7E56FF-3D92-2267-BD41-D55B448C466D}"/>
          </ac:spMkLst>
        </pc:spChg>
      </pc:sldChg>
      <pc:sldChg chg="modSp mod">
        <pc:chgData name="Yukari Katsuhara" userId="c1c59740d7d8350c" providerId="LiveId" clId="{99A483C5-D470-4D8B-84AD-48039B73283C}" dt="2024-03-15T17:15:19.161" v="2779" actId="20577"/>
        <pc:sldMkLst>
          <pc:docMk/>
          <pc:sldMk cId="2812858638" sldId="265"/>
        </pc:sldMkLst>
        <pc:spChg chg="mod">
          <ac:chgData name="Yukari Katsuhara" userId="c1c59740d7d8350c" providerId="LiveId" clId="{99A483C5-D470-4D8B-84AD-48039B73283C}" dt="2024-03-15T17:15:19.161" v="2779" actId="20577"/>
          <ac:spMkLst>
            <pc:docMk/>
            <pc:sldMk cId="2812858638" sldId="265"/>
            <ac:spMk id="6" creationId="{C9C11DCD-BB49-5CB9-E9FC-81037F557203}"/>
          </ac:spMkLst>
        </pc:spChg>
      </pc:sldChg>
      <pc:sldChg chg="addSp modSp mod">
        <pc:chgData name="Yukari Katsuhara" userId="c1c59740d7d8350c" providerId="LiveId" clId="{99A483C5-D470-4D8B-84AD-48039B73283C}" dt="2024-03-15T17:24:45.464" v="2955" actId="14100"/>
        <pc:sldMkLst>
          <pc:docMk/>
          <pc:sldMk cId="2940663739" sldId="269"/>
        </pc:sldMkLst>
        <pc:spChg chg="mod">
          <ac:chgData name="Yukari Katsuhara" userId="c1c59740d7d8350c" providerId="LiveId" clId="{99A483C5-D470-4D8B-84AD-48039B73283C}" dt="2024-03-15T17:21:25.179" v="2855" actId="20577"/>
          <ac:spMkLst>
            <pc:docMk/>
            <pc:sldMk cId="2940663739" sldId="269"/>
            <ac:spMk id="2" creationId="{BE0C86E8-C987-1A05-4863-E402D666920C}"/>
          </ac:spMkLst>
        </pc:spChg>
        <pc:spChg chg="mod">
          <ac:chgData name="Yukari Katsuhara" userId="c1c59740d7d8350c" providerId="LiveId" clId="{99A483C5-D470-4D8B-84AD-48039B73283C}" dt="2024-03-15T17:23:05.759" v="2946" actId="403"/>
          <ac:spMkLst>
            <pc:docMk/>
            <pc:sldMk cId="2940663739" sldId="269"/>
            <ac:spMk id="3" creationId="{4D31E301-6EEB-627D-9CB2-93D4B53B2347}"/>
          </ac:spMkLst>
        </pc:spChg>
        <pc:cxnChg chg="add mod">
          <ac:chgData name="Yukari Katsuhara" userId="c1c59740d7d8350c" providerId="LiveId" clId="{99A483C5-D470-4D8B-84AD-48039B73283C}" dt="2024-03-15T17:24:45.464" v="2955" actId="14100"/>
          <ac:cxnSpMkLst>
            <pc:docMk/>
            <pc:sldMk cId="2940663739" sldId="269"/>
            <ac:cxnSpMk id="6" creationId="{2A27F185-F847-01ED-06A9-8A4DBF19D8A4}"/>
          </ac:cxnSpMkLst>
        </pc:cxnChg>
        <pc:cxnChg chg="add mod">
          <ac:chgData name="Yukari Katsuhara" userId="c1c59740d7d8350c" providerId="LiveId" clId="{99A483C5-D470-4D8B-84AD-48039B73283C}" dt="2024-03-15T17:24:41.805" v="2954" actId="14100"/>
          <ac:cxnSpMkLst>
            <pc:docMk/>
            <pc:sldMk cId="2940663739" sldId="269"/>
            <ac:cxnSpMk id="7" creationId="{FAEEF0A6-F020-BCCB-9B7C-D41189735604}"/>
          </ac:cxnSpMkLst>
        </pc:cxnChg>
      </pc:sldChg>
      <pc:sldChg chg="addSp delSp modSp mod">
        <pc:chgData name="Yukari Katsuhara" userId="c1c59740d7d8350c" providerId="LiveId" clId="{99A483C5-D470-4D8B-84AD-48039B73283C}" dt="2024-03-15T23:00:16.861" v="6367" actId="1076"/>
        <pc:sldMkLst>
          <pc:docMk/>
          <pc:sldMk cId="2299353650" sldId="271"/>
        </pc:sldMkLst>
        <pc:spChg chg="mod">
          <ac:chgData name="Yukari Katsuhara" userId="c1c59740d7d8350c" providerId="LiveId" clId="{99A483C5-D470-4D8B-84AD-48039B73283C}" dt="2024-03-15T17:58:03.651" v="3410" actId="404"/>
          <ac:spMkLst>
            <pc:docMk/>
            <pc:sldMk cId="2299353650" sldId="271"/>
            <ac:spMk id="2" creationId="{20AD70D1-1235-3C2E-C337-2373123EA683}"/>
          </ac:spMkLst>
        </pc:spChg>
        <pc:spChg chg="mod">
          <ac:chgData name="Yukari Katsuhara" userId="c1c59740d7d8350c" providerId="LiveId" clId="{99A483C5-D470-4D8B-84AD-48039B73283C}" dt="2024-03-15T22:59:28.598" v="6356" actId="1076"/>
          <ac:spMkLst>
            <pc:docMk/>
            <pc:sldMk cId="2299353650" sldId="271"/>
            <ac:spMk id="3" creationId="{4C932DA5-FEF9-60FC-DEE3-413BB0F79406}"/>
          </ac:spMkLst>
        </pc:spChg>
        <pc:spChg chg="add mod ord">
          <ac:chgData name="Yukari Katsuhara" userId="c1c59740d7d8350c" providerId="LiveId" clId="{99A483C5-D470-4D8B-84AD-48039B73283C}" dt="2024-03-15T23:00:05.195" v="6363" actId="14100"/>
          <ac:spMkLst>
            <pc:docMk/>
            <pc:sldMk cId="2299353650" sldId="271"/>
            <ac:spMk id="34" creationId="{4BDCA907-AFB6-528D-77E4-B406FCB27E91}"/>
          </ac:spMkLst>
        </pc:spChg>
        <pc:spChg chg="add mod ord">
          <ac:chgData name="Yukari Katsuhara" userId="c1c59740d7d8350c" providerId="LiveId" clId="{99A483C5-D470-4D8B-84AD-48039B73283C}" dt="2024-03-15T23:00:08.432" v="6364" actId="14100"/>
          <ac:spMkLst>
            <pc:docMk/>
            <pc:sldMk cId="2299353650" sldId="271"/>
            <ac:spMk id="35" creationId="{1C449C76-1595-CB84-0334-69032262C7D3}"/>
          </ac:spMkLst>
        </pc:spChg>
        <pc:spChg chg="add mod">
          <ac:chgData name="Yukari Katsuhara" userId="c1c59740d7d8350c" providerId="LiveId" clId="{99A483C5-D470-4D8B-84AD-48039B73283C}" dt="2024-03-15T22:59:23.762" v="6354" actId="1076"/>
          <ac:spMkLst>
            <pc:docMk/>
            <pc:sldMk cId="2299353650" sldId="271"/>
            <ac:spMk id="36" creationId="{C848F7B0-A65A-70C9-041C-AAAD52C28F11}"/>
          </ac:spMkLst>
        </pc:spChg>
        <pc:spChg chg="add mod">
          <ac:chgData name="Yukari Katsuhara" userId="c1c59740d7d8350c" providerId="LiveId" clId="{99A483C5-D470-4D8B-84AD-48039B73283C}" dt="2024-03-15T22:59:58.614" v="6362" actId="1076"/>
          <ac:spMkLst>
            <pc:docMk/>
            <pc:sldMk cId="2299353650" sldId="271"/>
            <ac:spMk id="37" creationId="{705B5EBF-067B-BF51-9308-26185A9CBD53}"/>
          </ac:spMkLst>
        </pc:spChg>
        <pc:grpChg chg="del">
          <ac:chgData name="Yukari Katsuhara" userId="c1c59740d7d8350c" providerId="LiveId" clId="{99A483C5-D470-4D8B-84AD-48039B73283C}" dt="2024-03-08T22:54:18.516" v="134" actId="478"/>
          <ac:grpSpMkLst>
            <pc:docMk/>
            <pc:sldMk cId="2299353650" sldId="271"/>
            <ac:grpSpMk id="14" creationId="{E4366179-0B0A-5230-D1FE-76E59DD71899}"/>
          </ac:grpSpMkLst>
        </pc:grpChg>
        <pc:grpChg chg="add del mod">
          <ac:chgData name="Yukari Katsuhara" userId="c1c59740d7d8350c" providerId="LiveId" clId="{99A483C5-D470-4D8B-84AD-48039B73283C}" dt="2024-03-15T17:42:02.922" v="3031" actId="478"/>
          <ac:grpSpMkLst>
            <pc:docMk/>
            <pc:sldMk cId="2299353650" sldId="271"/>
            <ac:grpSpMk id="21" creationId="{19263BC7-AA42-56C5-7C41-F25495C5B6BF}"/>
          </ac:grpSpMkLst>
        </pc:grpChg>
        <pc:grpChg chg="add del mod">
          <ac:chgData name="Yukari Katsuhara" userId="c1c59740d7d8350c" providerId="LiveId" clId="{99A483C5-D470-4D8B-84AD-48039B73283C}" dt="2024-03-15T17:59:46.538" v="3445" actId="165"/>
          <ac:grpSpMkLst>
            <pc:docMk/>
            <pc:sldMk cId="2299353650" sldId="271"/>
            <ac:grpSpMk id="23" creationId="{E41CBD04-183D-1E89-92DC-1E09F785C5F2}"/>
          </ac:grpSpMkLst>
        </pc:grpChg>
        <pc:grpChg chg="add mod">
          <ac:chgData name="Yukari Katsuhara" userId="c1c59740d7d8350c" providerId="LiveId" clId="{99A483C5-D470-4D8B-84AD-48039B73283C}" dt="2024-03-15T17:59:32.628" v="3442" actId="164"/>
          <ac:grpSpMkLst>
            <pc:docMk/>
            <pc:sldMk cId="2299353650" sldId="271"/>
            <ac:grpSpMk id="24" creationId="{BD48FA0B-BCF0-369A-DF42-A118A2FB6961}"/>
          </ac:grpSpMkLst>
        </pc:grpChg>
        <pc:grpChg chg="del mod">
          <ac:chgData name="Yukari Katsuhara" userId="c1c59740d7d8350c" providerId="LiveId" clId="{99A483C5-D470-4D8B-84AD-48039B73283C}" dt="2024-03-08T23:02:52.480" v="198"/>
          <ac:grpSpMkLst>
            <pc:docMk/>
            <pc:sldMk cId="2299353650" sldId="271"/>
            <ac:grpSpMk id="26" creationId="{63A93340-5EC0-D824-4B5B-B3A110823105}"/>
          </ac:grpSpMkLst>
        </pc:grpChg>
        <pc:grpChg chg="add del mod">
          <ac:chgData name="Yukari Katsuhara" userId="c1c59740d7d8350c" providerId="LiveId" clId="{99A483C5-D470-4D8B-84AD-48039B73283C}" dt="2024-03-15T18:05:05.260" v="3555" actId="165"/>
          <ac:grpSpMkLst>
            <pc:docMk/>
            <pc:sldMk cId="2299353650" sldId="271"/>
            <ac:grpSpMk id="33" creationId="{6313F6CC-072B-42CD-A5D4-7F52FDCE58E8}"/>
          </ac:grpSpMkLst>
        </pc:grpChg>
        <pc:grpChg chg="add del mod">
          <ac:chgData name="Yukari Katsuhara" userId="c1c59740d7d8350c" providerId="LiveId" clId="{99A483C5-D470-4D8B-84AD-48039B73283C}" dt="2024-03-15T22:58:51.030" v="6345" actId="165"/>
          <ac:grpSpMkLst>
            <pc:docMk/>
            <pc:sldMk cId="2299353650" sldId="271"/>
            <ac:grpSpMk id="38" creationId="{EB8357D6-F3E8-343B-0972-72907AC279FF}"/>
          </ac:grpSpMkLst>
        </pc:grpChg>
        <pc:grpChg chg="add mod">
          <ac:chgData name="Yukari Katsuhara" userId="c1c59740d7d8350c" providerId="LiveId" clId="{99A483C5-D470-4D8B-84AD-48039B73283C}" dt="2024-03-15T23:00:16.861" v="6367" actId="1076"/>
          <ac:grpSpMkLst>
            <pc:docMk/>
            <pc:sldMk cId="2299353650" sldId="271"/>
            <ac:grpSpMk id="39" creationId="{3592A6CD-F4D6-753A-6690-3840FE7CD543}"/>
          </ac:grpSpMkLst>
        </pc:grpChg>
        <pc:grpChg chg="add mod">
          <ac:chgData name="Yukari Katsuhara" userId="c1c59740d7d8350c" providerId="LiveId" clId="{99A483C5-D470-4D8B-84AD-48039B73283C}" dt="2024-03-15T22:59:07.562" v="6349" actId="164"/>
          <ac:grpSpMkLst>
            <pc:docMk/>
            <pc:sldMk cId="2299353650" sldId="271"/>
            <ac:grpSpMk id="40" creationId="{C7B19F46-D28C-B778-2C75-95C384FFBB7F}"/>
          </ac:grpSpMkLst>
        </pc:grpChg>
        <pc:grpChg chg="add mod">
          <ac:chgData name="Yukari Katsuhara" userId="c1c59740d7d8350c" providerId="LiveId" clId="{99A483C5-D470-4D8B-84AD-48039B73283C}" dt="2024-03-15T22:59:45.743" v="6361" actId="1076"/>
          <ac:grpSpMkLst>
            <pc:docMk/>
            <pc:sldMk cId="2299353650" sldId="271"/>
            <ac:grpSpMk id="41" creationId="{08A7528F-D153-01BA-FA79-52EE50A66C4C}"/>
          </ac:grpSpMkLst>
        </pc:grpChg>
        <pc:picChg chg="add mod modCrop">
          <ac:chgData name="Yukari Katsuhara" userId="c1c59740d7d8350c" providerId="LiveId" clId="{99A483C5-D470-4D8B-84AD-48039B73283C}" dt="2024-03-08T23:01:11.548" v="188" actId="164"/>
          <ac:picMkLst>
            <pc:docMk/>
            <pc:sldMk cId="2299353650" sldId="271"/>
            <ac:picMk id="5" creationId="{973AEFF3-46F3-03BA-71A5-47F22801DA25}"/>
          </ac:picMkLst>
        </pc:picChg>
        <pc:picChg chg="add del mod modCrop">
          <ac:chgData name="Yukari Katsuhara" userId="c1c59740d7d8350c" providerId="LiveId" clId="{99A483C5-D470-4D8B-84AD-48039B73283C}" dt="2024-03-15T17:42:31.177" v="3037" actId="478"/>
          <ac:picMkLst>
            <pc:docMk/>
            <pc:sldMk cId="2299353650" sldId="271"/>
            <ac:picMk id="6" creationId="{520C2FB0-E258-B50F-E5D2-4B4799DB666E}"/>
          </ac:picMkLst>
        </pc:picChg>
        <pc:picChg chg="add mod topLvl modCrop">
          <ac:chgData name="Yukari Katsuhara" userId="c1c59740d7d8350c" providerId="LiveId" clId="{99A483C5-D470-4D8B-84AD-48039B73283C}" dt="2024-03-15T23:00:13.419" v="6366" actId="1076"/>
          <ac:picMkLst>
            <pc:docMk/>
            <pc:sldMk cId="2299353650" sldId="271"/>
            <ac:picMk id="8" creationId="{724157C4-E095-9D97-C0E3-F3409D028A39}"/>
          </ac:picMkLst>
        </pc:picChg>
        <pc:picChg chg="add del mod modCrop">
          <ac:chgData name="Yukari Katsuhara" userId="c1c59740d7d8350c" providerId="LiveId" clId="{99A483C5-D470-4D8B-84AD-48039B73283C}" dt="2024-03-15T17:48:22.642" v="3083" actId="478"/>
          <ac:picMkLst>
            <pc:docMk/>
            <pc:sldMk cId="2299353650" sldId="271"/>
            <ac:picMk id="9" creationId="{5C4F8732-8103-65A6-C90B-955F293F5367}"/>
          </ac:picMkLst>
        </pc:picChg>
        <pc:picChg chg="add del mod modCrop">
          <ac:chgData name="Yukari Katsuhara" userId="c1c59740d7d8350c" providerId="LiveId" clId="{99A483C5-D470-4D8B-84AD-48039B73283C}" dt="2024-03-15T17:47:26.247" v="3066" actId="478"/>
          <ac:picMkLst>
            <pc:docMk/>
            <pc:sldMk cId="2299353650" sldId="271"/>
            <ac:picMk id="11" creationId="{51080D0D-9346-8464-3468-6ACED4F6CD55}"/>
          </ac:picMkLst>
        </pc:picChg>
        <pc:picChg chg="add mod modCrop">
          <ac:chgData name="Yukari Katsuhara" userId="c1c59740d7d8350c" providerId="LiveId" clId="{99A483C5-D470-4D8B-84AD-48039B73283C}" dt="2024-03-08T23:01:11.548" v="188" actId="164"/>
          <ac:picMkLst>
            <pc:docMk/>
            <pc:sldMk cId="2299353650" sldId="271"/>
            <ac:picMk id="12" creationId="{F8E9DA26-BC3B-A775-F808-32B37EBEED19}"/>
          </ac:picMkLst>
        </pc:picChg>
        <pc:picChg chg="add mod topLvl modCrop">
          <ac:chgData name="Yukari Katsuhara" userId="c1c59740d7d8350c" providerId="LiveId" clId="{99A483C5-D470-4D8B-84AD-48039B73283C}" dt="2024-03-15T22:58:58.410" v="6346" actId="164"/>
          <ac:picMkLst>
            <pc:docMk/>
            <pc:sldMk cId="2299353650" sldId="271"/>
            <ac:picMk id="14" creationId="{6BF1CA22-536F-C987-2322-747122D823B8}"/>
          </ac:picMkLst>
        </pc:picChg>
        <pc:picChg chg="del">
          <ac:chgData name="Yukari Katsuhara" userId="c1c59740d7d8350c" providerId="LiveId" clId="{99A483C5-D470-4D8B-84AD-48039B73283C}" dt="2024-03-08T22:54:20.099" v="135" actId="478"/>
          <ac:picMkLst>
            <pc:docMk/>
            <pc:sldMk cId="2299353650" sldId="271"/>
            <ac:picMk id="16" creationId="{112679DA-4276-5BA5-4388-29C83F27AB91}"/>
          </ac:picMkLst>
        </pc:picChg>
        <pc:picChg chg="add mod topLvl modCrop">
          <ac:chgData name="Yukari Katsuhara" userId="c1c59740d7d8350c" providerId="LiveId" clId="{99A483C5-D470-4D8B-84AD-48039B73283C}" dt="2024-03-15T22:58:58.410" v="6346" actId="164"/>
          <ac:picMkLst>
            <pc:docMk/>
            <pc:sldMk cId="2299353650" sldId="271"/>
            <ac:picMk id="16" creationId="{AD4C42EC-55D7-6F51-CAA5-4D5D764A2290}"/>
          </ac:picMkLst>
        </pc:picChg>
        <pc:picChg chg="add mod modCrop">
          <ac:chgData name="Yukari Katsuhara" userId="c1c59740d7d8350c" providerId="LiveId" clId="{99A483C5-D470-4D8B-84AD-48039B73283C}" dt="2024-03-08T23:01:11.548" v="188" actId="164"/>
          <ac:picMkLst>
            <pc:docMk/>
            <pc:sldMk cId="2299353650" sldId="271"/>
            <ac:picMk id="17" creationId="{C0DD0BC5-728A-837E-2BB7-5DE7F7DD616E}"/>
          </ac:picMkLst>
        </pc:picChg>
        <pc:picChg chg="add mod modCrop">
          <ac:chgData name="Yukari Katsuhara" userId="c1c59740d7d8350c" providerId="LiveId" clId="{99A483C5-D470-4D8B-84AD-48039B73283C}" dt="2024-03-08T23:01:11.548" v="188" actId="164"/>
          <ac:picMkLst>
            <pc:docMk/>
            <pc:sldMk cId="2299353650" sldId="271"/>
            <ac:picMk id="20" creationId="{17890C16-4250-823A-053C-9B78C86AFA4E}"/>
          </ac:picMkLst>
        </pc:picChg>
        <pc:picChg chg="add mod topLvl modCrop">
          <ac:chgData name="Yukari Katsuhara" userId="c1c59740d7d8350c" providerId="LiveId" clId="{99A483C5-D470-4D8B-84AD-48039B73283C}" dt="2024-03-15T22:58:58.410" v="6346" actId="164"/>
          <ac:picMkLst>
            <pc:docMk/>
            <pc:sldMk cId="2299353650" sldId="271"/>
            <ac:picMk id="22" creationId="{E7587712-A713-E9CC-766D-32DF3B4ABCBE}"/>
          </ac:picMkLst>
        </pc:picChg>
        <pc:picChg chg="add del mod modCrop">
          <ac:chgData name="Yukari Katsuhara" userId="c1c59740d7d8350c" providerId="LiveId" clId="{99A483C5-D470-4D8B-84AD-48039B73283C}" dt="2024-03-15T17:59:30.699" v="3438" actId="22"/>
          <ac:picMkLst>
            <pc:docMk/>
            <pc:sldMk cId="2299353650" sldId="271"/>
            <ac:picMk id="26" creationId="{43267E77-E21D-046D-4C47-AD07A4253326}"/>
          </ac:picMkLst>
        </pc:picChg>
        <pc:picChg chg="add mod topLvl modCrop">
          <ac:chgData name="Yukari Katsuhara" userId="c1c59740d7d8350c" providerId="LiveId" clId="{99A483C5-D470-4D8B-84AD-48039B73283C}" dt="2024-03-15T22:59:03.345" v="6348" actId="164"/>
          <ac:picMkLst>
            <pc:docMk/>
            <pc:sldMk cId="2299353650" sldId="271"/>
            <ac:picMk id="28" creationId="{293D5D74-2168-736E-A2E7-10BA6F262635}"/>
          </ac:picMkLst>
        </pc:picChg>
        <pc:picChg chg="add mod topLvl modCrop">
          <ac:chgData name="Yukari Katsuhara" userId="c1c59740d7d8350c" providerId="LiveId" clId="{99A483C5-D470-4D8B-84AD-48039B73283C}" dt="2024-03-15T22:59:03.345" v="6348" actId="164"/>
          <ac:picMkLst>
            <pc:docMk/>
            <pc:sldMk cId="2299353650" sldId="271"/>
            <ac:picMk id="30" creationId="{20E7AA89-87F7-27D0-2E73-C176DFD667A4}"/>
          </ac:picMkLst>
        </pc:picChg>
        <pc:picChg chg="add mod topLvl modCrop">
          <ac:chgData name="Yukari Katsuhara" userId="c1c59740d7d8350c" providerId="LiveId" clId="{99A483C5-D470-4D8B-84AD-48039B73283C}" dt="2024-03-15T22:59:07.562" v="6349" actId="164"/>
          <ac:picMkLst>
            <pc:docMk/>
            <pc:sldMk cId="2299353650" sldId="271"/>
            <ac:picMk id="32" creationId="{64F34770-3484-D159-5568-8EAA6640EFAD}"/>
          </ac:picMkLst>
        </pc:picChg>
        <pc:inkChg chg="add del">
          <ac:chgData name="Yukari Katsuhara" userId="c1c59740d7d8350c" providerId="LiveId" clId="{99A483C5-D470-4D8B-84AD-48039B73283C}" dt="2024-03-08T23:02:56.223" v="200"/>
          <ac:inkMkLst>
            <pc:docMk/>
            <pc:sldMk cId="2299353650" sldId="271"/>
            <ac:inkMk id="22" creationId="{2684B302-FECC-B5EC-D76F-327A1AF757E6}"/>
          </ac:inkMkLst>
        </pc:inkChg>
        <pc:inkChg chg="add del">
          <ac:chgData name="Yukari Katsuhara" userId="c1c59740d7d8350c" providerId="LiveId" clId="{99A483C5-D470-4D8B-84AD-48039B73283C}" dt="2024-03-08T23:02:56.934" v="201"/>
          <ac:inkMkLst>
            <pc:docMk/>
            <pc:sldMk cId="2299353650" sldId="271"/>
            <ac:inkMk id="23" creationId="{570936CF-D5E8-48B9-B023-134A8C89B777}"/>
          </ac:inkMkLst>
        </pc:inkChg>
        <pc:inkChg chg="add del mod">
          <ac:chgData name="Yukari Katsuhara" userId="c1c59740d7d8350c" providerId="LiveId" clId="{99A483C5-D470-4D8B-84AD-48039B73283C}" dt="2024-03-08T23:02:55.218" v="199"/>
          <ac:inkMkLst>
            <pc:docMk/>
            <pc:sldMk cId="2299353650" sldId="271"/>
            <ac:inkMk id="24" creationId="{5E495D38-5BD9-813A-564D-C6A334AE8D3E}"/>
          </ac:inkMkLst>
        </pc:inkChg>
        <pc:inkChg chg="add del mod">
          <ac:chgData name="Yukari Katsuhara" userId="c1c59740d7d8350c" providerId="LiveId" clId="{99A483C5-D470-4D8B-84AD-48039B73283C}" dt="2024-03-08T23:02:52.480" v="198"/>
          <ac:inkMkLst>
            <pc:docMk/>
            <pc:sldMk cId="2299353650" sldId="271"/>
            <ac:inkMk id="25" creationId="{2E6EDD59-E60E-FF06-3882-75ACB9DD4054}"/>
          </ac:inkMkLst>
        </pc:inkChg>
        <pc:cxnChg chg="del mod ord">
          <ac:chgData name="Yukari Katsuhara" userId="c1c59740d7d8350c" providerId="LiveId" clId="{99A483C5-D470-4D8B-84AD-48039B73283C}" dt="2024-03-15T17:43:58.907" v="3047" actId="478"/>
          <ac:cxnSpMkLst>
            <pc:docMk/>
            <pc:sldMk cId="2299353650" sldId="271"/>
            <ac:cxnSpMk id="18" creationId="{59F9A729-6274-2A1F-3BEF-CFC66FF6FF96}"/>
          </ac:cxnSpMkLst>
        </pc:cxnChg>
      </pc:sldChg>
      <pc:sldChg chg="addSp delSp modSp mod">
        <pc:chgData name="Yukari Katsuhara" userId="c1c59740d7d8350c" providerId="LiveId" clId="{99A483C5-D470-4D8B-84AD-48039B73283C}" dt="2024-03-15T18:19:49.656" v="3764" actId="1076"/>
        <pc:sldMkLst>
          <pc:docMk/>
          <pc:sldMk cId="2426276238" sldId="272"/>
        </pc:sldMkLst>
        <pc:spChg chg="mod">
          <ac:chgData name="Yukari Katsuhara" userId="c1c59740d7d8350c" providerId="LiveId" clId="{99A483C5-D470-4D8B-84AD-48039B73283C}" dt="2024-03-15T18:15:05.394" v="3703" actId="20577"/>
          <ac:spMkLst>
            <pc:docMk/>
            <pc:sldMk cId="2426276238" sldId="272"/>
            <ac:spMk id="2" creationId="{A580B00D-9A2F-5C43-F479-6B845C7C8671}"/>
          </ac:spMkLst>
        </pc:spChg>
        <pc:spChg chg="add del">
          <ac:chgData name="Yukari Katsuhara" userId="c1c59740d7d8350c" providerId="LiveId" clId="{99A483C5-D470-4D8B-84AD-48039B73283C}" dt="2024-03-09T00:12:03.536" v="1052" actId="22"/>
          <ac:spMkLst>
            <pc:docMk/>
            <pc:sldMk cId="2426276238" sldId="272"/>
            <ac:spMk id="5" creationId="{5316946B-C134-41A0-5589-DD143A66CC66}"/>
          </ac:spMkLst>
        </pc:spChg>
        <pc:spChg chg="add del">
          <ac:chgData name="Yukari Katsuhara" userId="c1c59740d7d8350c" providerId="LiveId" clId="{99A483C5-D470-4D8B-84AD-48039B73283C}" dt="2024-03-09T00:12:11.343" v="1054" actId="478"/>
          <ac:spMkLst>
            <pc:docMk/>
            <pc:sldMk cId="2426276238" sldId="272"/>
            <ac:spMk id="9" creationId="{66A468F4-AEF6-B558-94C1-920CEB660326}"/>
          </ac:spMkLst>
        </pc:spChg>
        <pc:spChg chg="add mod">
          <ac:chgData name="Yukari Katsuhara" userId="c1c59740d7d8350c" providerId="LiveId" clId="{99A483C5-D470-4D8B-84AD-48039B73283C}" dt="2024-03-15T18:19:49.656" v="3764" actId="1076"/>
          <ac:spMkLst>
            <pc:docMk/>
            <pc:sldMk cId="2426276238" sldId="272"/>
            <ac:spMk id="70" creationId="{C66A951E-CB1E-8411-10E8-2ED9F6BA1B2C}"/>
          </ac:spMkLst>
        </pc:spChg>
        <pc:grpChg chg="del">
          <ac:chgData name="Yukari Katsuhara" userId="c1c59740d7d8350c" providerId="LiveId" clId="{99A483C5-D470-4D8B-84AD-48039B73283C}" dt="2024-03-09T00:11:23.863" v="1050" actId="478"/>
          <ac:grpSpMkLst>
            <pc:docMk/>
            <pc:sldMk cId="2426276238" sldId="272"/>
            <ac:grpSpMk id="11" creationId="{745D32B2-47F1-A6A9-392C-76A69EE09A28}"/>
          </ac:grpSpMkLst>
        </pc:grpChg>
        <pc:grpChg chg="add del mod">
          <ac:chgData name="Yukari Katsuhara" userId="c1c59740d7d8350c" providerId="LiveId" clId="{99A483C5-D470-4D8B-84AD-48039B73283C}" dt="2024-03-15T18:15:12.868" v="3704" actId="478"/>
          <ac:grpSpMkLst>
            <pc:docMk/>
            <pc:sldMk cId="2426276238" sldId="272"/>
            <ac:grpSpMk id="21" creationId="{73F3C4B5-49E4-1542-8905-3826C5A8E969}"/>
          </ac:grpSpMkLst>
        </pc:grpChg>
        <pc:picChg chg="add mod modCrop">
          <ac:chgData name="Yukari Katsuhara" userId="c1c59740d7d8350c" providerId="LiveId" clId="{99A483C5-D470-4D8B-84AD-48039B73283C}" dt="2024-03-15T18:17:43.240" v="3734" actId="1076"/>
          <ac:picMkLst>
            <pc:docMk/>
            <pc:sldMk cId="2426276238" sldId="272"/>
            <ac:picMk id="4" creationId="{56189038-66B2-B019-0F95-4DD122DDA650}"/>
          </ac:picMkLst>
        </pc:picChg>
        <pc:picChg chg="add mod modCrop">
          <ac:chgData name="Yukari Katsuhara" userId="c1c59740d7d8350c" providerId="LiveId" clId="{99A483C5-D470-4D8B-84AD-48039B73283C}" dt="2024-03-15T18:17:45.681" v="3735" actId="1076"/>
          <ac:picMkLst>
            <pc:docMk/>
            <pc:sldMk cId="2426276238" sldId="272"/>
            <ac:picMk id="6" creationId="{431C7219-3676-DEF0-C99E-AC94719B596A}"/>
          </ac:picMkLst>
        </pc:picChg>
        <pc:picChg chg="add mod modCrop">
          <ac:chgData name="Yukari Katsuhara" userId="c1c59740d7d8350c" providerId="LiveId" clId="{99A483C5-D470-4D8B-84AD-48039B73283C}" dt="2024-03-15T18:17:50.765" v="3737" actId="14100"/>
          <ac:picMkLst>
            <pc:docMk/>
            <pc:sldMk cId="2426276238" sldId="272"/>
            <ac:picMk id="8" creationId="{A7AB3D02-8713-0A5A-E1F0-273001E39F0F}"/>
          </ac:picMkLst>
        </pc:picChg>
        <pc:picChg chg="add mod modCrop">
          <ac:chgData name="Yukari Katsuhara" userId="c1c59740d7d8350c" providerId="LiveId" clId="{99A483C5-D470-4D8B-84AD-48039B73283C}" dt="2024-03-15T18:17:58.836" v="3740" actId="14100"/>
          <ac:picMkLst>
            <pc:docMk/>
            <pc:sldMk cId="2426276238" sldId="272"/>
            <ac:picMk id="10" creationId="{FC985CD7-697D-253B-C4BF-8DC16A1F2215}"/>
          </ac:picMkLst>
        </pc:picChg>
        <pc:picChg chg="del mod">
          <ac:chgData name="Yukari Katsuhara" userId="c1c59740d7d8350c" providerId="LiveId" clId="{99A483C5-D470-4D8B-84AD-48039B73283C}" dt="2024-03-09T00:15:02.012" v="1082" actId="478"/>
          <ac:picMkLst>
            <pc:docMk/>
            <pc:sldMk cId="2426276238" sldId="272"/>
            <ac:picMk id="13" creationId="{CDBD7C2F-7E21-C39A-C78E-3FA87039E6B9}"/>
          </ac:picMkLst>
        </pc:picChg>
        <pc:picChg chg="add mod modCrop">
          <ac:chgData name="Yukari Katsuhara" userId="c1c59740d7d8350c" providerId="LiveId" clId="{99A483C5-D470-4D8B-84AD-48039B73283C}" dt="2024-03-09T00:15:59.474" v="1101" actId="164"/>
          <ac:picMkLst>
            <pc:docMk/>
            <pc:sldMk cId="2426276238" sldId="272"/>
            <ac:picMk id="14" creationId="{FBD3F2B8-8024-754E-D37E-982A02C2BAE6}"/>
          </ac:picMkLst>
        </pc:picChg>
        <pc:picChg chg="add mod modCrop">
          <ac:chgData name="Yukari Katsuhara" userId="c1c59740d7d8350c" providerId="LiveId" clId="{99A483C5-D470-4D8B-84AD-48039B73283C}" dt="2024-03-09T00:15:59.474" v="1101" actId="164"/>
          <ac:picMkLst>
            <pc:docMk/>
            <pc:sldMk cId="2426276238" sldId="272"/>
            <ac:picMk id="16" creationId="{DDB43D87-C046-7C0B-C4EA-8EA2E216F6EA}"/>
          </ac:picMkLst>
        </pc:picChg>
        <pc:picChg chg="add mod modCrop">
          <ac:chgData name="Yukari Katsuhara" userId="c1c59740d7d8350c" providerId="LiveId" clId="{99A483C5-D470-4D8B-84AD-48039B73283C}" dt="2024-03-09T00:15:59.474" v="1101" actId="164"/>
          <ac:picMkLst>
            <pc:docMk/>
            <pc:sldMk cId="2426276238" sldId="272"/>
            <ac:picMk id="18" creationId="{6D439FEE-A268-196B-A255-56C742CCEA70}"/>
          </ac:picMkLst>
        </pc:picChg>
        <pc:picChg chg="add mod modCrop">
          <ac:chgData name="Yukari Katsuhara" userId="c1c59740d7d8350c" providerId="LiveId" clId="{99A483C5-D470-4D8B-84AD-48039B73283C}" dt="2024-03-09T00:15:59.474" v="1101" actId="164"/>
          <ac:picMkLst>
            <pc:docMk/>
            <pc:sldMk cId="2426276238" sldId="272"/>
            <ac:picMk id="20" creationId="{E25B8C08-1533-801E-0E7A-D4F38950BF82}"/>
          </ac:picMkLst>
        </pc:picChg>
      </pc:sldChg>
      <pc:sldChg chg="del">
        <pc:chgData name="Yukari Katsuhara" userId="c1c59740d7d8350c" providerId="LiveId" clId="{99A483C5-D470-4D8B-84AD-48039B73283C}" dt="2024-03-09T01:30:56.150" v="1870" actId="47"/>
        <pc:sldMkLst>
          <pc:docMk/>
          <pc:sldMk cId="2819036168" sldId="273"/>
        </pc:sldMkLst>
      </pc:sldChg>
      <pc:sldChg chg="modSp del mod">
        <pc:chgData name="Yukari Katsuhara" userId="c1c59740d7d8350c" providerId="LiveId" clId="{99A483C5-D470-4D8B-84AD-48039B73283C}" dt="2024-03-09T02:11:35.414" v="2482" actId="47"/>
        <pc:sldMkLst>
          <pc:docMk/>
          <pc:sldMk cId="3446141570" sldId="274"/>
        </pc:sldMkLst>
        <pc:spChg chg="mod">
          <ac:chgData name="Yukari Katsuhara" userId="c1c59740d7d8350c" providerId="LiveId" clId="{99A483C5-D470-4D8B-84AD-48039B73283C}" dt="2024-03-09T01:32:11.518" v="1875" actId="20577"/>
          <ac:spMkLst>
            <pc:docMk/>
            <pc:sldMk cId="3446141570" sldId="274"/>
            <ac:spMk id="6" creationId="{98F914D6-3744-E6FF-2B27-D931FFF6014E}"/>
          </ac:spMkLst>
        </pc:spChg>
      </pc:sldChg>
      <pc:sldChg chg="del ord">
        <pc:chgData name="Yukari Katsuhara" userId="c1c59740d7d8350c" providerId="LiveId" clId="{99A483C5-D470-4D8B-84AD-48039B73283C}" dt="2024-03-09T01:31:05.373" v="1873" actId="47"/>
        <pc:sldMkLst>
          <pc:docMk/>
          <pc:sldMk cId="2168809502" sldId="275"/>
        </pc:sldMkLst>
      </pc:sldChg>
      <pc:sldChg chg="del ord">
        <pc:chgData name="Yukari Katsuhara" userId="c1c59740d7d8350c" providerId="LiveId" clId="{99A483C5-D470-4D8B-84AD-48039B73283C}" dt="2024-03-09T01:31:06.616" v="1874" actId="47"/>
        <pc:sldMkLst>
          <pc:docMk/>
          <pc:sldMk cId="468453351" sldId="276"/>
        </pc:sldMkLst>
      </pc:sldChg>
      <pc:sldChg chg="addSp delSp modSp mod">
        <pc:chgData name="Yukari Katsuhara" userId="c1c59740d7d8350c" providerId="LiveId" clId="{99A483C5-D470-4D8B-84AD-48039B73283C}" dt="2024-03-15T21:24:29.923" v="5535" actId="14100"/>
        <pc:sldMkLst>
          <pc:docMk/>
          <pc:sldMk cId="3910270608" sldId="277"/>
        </pc:sldMkLst>
        <pc:spChg chg="mod">
          <ac:chgData name="Yukari Katsuhara" userId="c1c59740d7d8350c" providerId="LiveId" clId="{99A483C5-D470-4D8B-84AD-48039B73283C}" dt="2024-03-15T18:14:53.892" v="3685" actId="20577"/>
          <ac:spMkLst>
            <pc:docMk/>
            <pc:sldMk cId="3910270608" sldId="277"/>
            <ac:spMk id="2" creationId="{E2415EB5-5842-E501-C2B6-62588D307516}"/>
          </ac:spMkLst>
        </pc:spChg>
        <pc:spChg chg="add mod">
          <ac:chgData name="Yukari Katsuhara" userId="c1c59740d7d8350c" providerId="LiveId" clId="{99A483C5-D470-4D8B-84AD-48039B73283C}" dt="2024-03-15T18:14:18.349" v="3665" actId="1076"/>
          <ac:spMkLst>
            <pc:docMk/>
            <pc:sldMk cId="3910270608" sldId="277"/>
            <ac:spMk id="7" creationId="{E310D90F-BC68-0985-6730-ABA6814C676E}"/>
          </ac:spMkLst>
        </pc:spChg>
        <pc:spChg chg="add del mod">
          <ac:chgData name="Yukari Katsuhara" userId="c1c59740d7d8350c" providerId="LiveId" clId="{99A483C5-D470-4D8B-84AD-48039B73283C}" dt="2024-03-09T00:17:56.153" v="1102" actId="21"/>
          <ac:spMkLst>
            <pc:docMk/>
            <pc:sldMk cId="3910270608" sldId="277"/>
            <ac:spMk id="70" creationId="{C66A951E-CB1E-8411-10E8-2ED9F6BA1B2C}"/>
          </ac:spMkLst>
        </pc:spChg>
        <pc:spChg chg="add mod">
          <ac:chgData name="Yukari Katsuhara" userId="c1c59740d7d8350c" providerId="LiveId" clId="{99A483C5-D470-4D8B-84AD-48039B73283C}" dt="2024-03-15T18:11:25.610" v="3621" actId="165"/>
          <ac:spMkLst>
            <pc:docMk/>
            <pc:sldMk cId="3910270608" sldId="277"/>
            <ac:spMk id="71" creationId="{9B4F5F7E-2D16-B526-0DBB-E5260EFDD385}"/>
          </ac:spMkLst>
        </pc:spChg>
        <pc:spChg chg="add mod">
          <ac:chgData name="Yukari Katsuhara" userId="c1c59740d7d8350c" providerId="LiveId" clId="{99A483C5-D470-4D8B-84AD-48039B73283C}" dt="2024-03-15T18:11:37.843" v="3624" actId="1076"/>
          <ac:spMkLst>
            <pc:docMk/>
            <pc:sldMk cId="3910270608" sldId="277"/>
            <ac:spMk id="72" creationId="{7F7AE9C8-55A5-FDFE-5EF5-C40807FEE7C9}"/>
          </ac:spMkLst>
        </pc:spChg>
        <pc:spChg chg="add mod">
          <ac:chgData name="Yukari Katsuhara" userId="c1c59740d7d8350c" providerId="LiveId" clId="{99A483C5-D470-4D8B-84AD-48039B73283C}" dt="2024-03-15T18:11:25.610" v="3621" actId="165"/>
          <ac:spMkLst>
            <pc:docMk/>
            <pc:sldMk cId="3910270608" sldId="277"/>
            <ac:spMk id="73" creationId="{9AE4B611-874A-0C09-B222-F15500770415}"/>
          </ac:spMkLst>
        </pc:spChg>
        <pc:spChg chg="add mod">
          <ac:chgData name="Yukari Katsuhara" userId="c1c59740d7d8350c" providerId="LiveId" clId="{99A483C5-D470-4D8B-84AD-48039B73283C}" dt="2024-03-15T18:12:17.748" v="3634" actId="1076"/>
          <ac:spMkLst>
            <pc:docMk/>
            <pc:sldMk cId="3910270608" sldId="277"/>
            <ac:spMk id="74" creationId="{7A9A2557-656D-5E10-6123-46749BA9D9CE}"/>
          </ac:spMkLst>
        </pc:spChg>
        <pc:spChg chg="add mod">
          <ac:chgData name="Yukari Katsuhara" userId="c1c59740d7d8350c" providerId="LiveId" clId="{99A483C5-D470-4D8B-84AD-48039B73283C}" dt="2024-03-15T18:12:05.451" v="3632" actId="1076"/>
          <ac:spMkLst>
            <pc:docMk/>
            <pc:sldMk cId="3910270608" sldId="277"/>
            <ac:spMk id="75" creationId="{158FCA48-2725-B8A7-A435-1658D3D0CCFA}"/>
          </ac:spMkLst>
        </pc:spChg>
        <pc:spChg chg="add mod">
          <ac:chgData name="Yukari Katsuhara" userId="c1c59740d7d8350c" providerId="LiveId" clId="{99A483C5-D470-4D8B-84AD-48039B73283C}" dt="2024-03-15T18:12:58.484" v="3646" actId="1076"/>
          <ac:spMkLst>
            <pc:docMk/>
            <pc:sldMk cId="3910270608" sldId="277"/>
            <ac:spMk id="76" creationId="{3F010DA5-A2BD-E707-455B-805E13035FE5}"/>
          </ac:spMkLst>
        </pc:spChg>
        <pc:spChg chg="add mod">
          <ac:chgData name="Yukari Katsuhara" userId="c1c59740d7d8350c" providerId="LiveId" clId="{99A483C5-D470-4D8B-84AD-48039B73283C}" dt="2024-03-15T18:12:10.492" v="3633" actId="1076"/>
          <ac:spMkLst>
            <pc:docMk/>
            <pc:sldMk cId="3910270608" sldId="277"/>
            <ac:spMk id="77" creationId="{AFDCC7B9-9BEF-9417-36AA-53C1CFE38051}"/>
          </ac:spMkLst>
        </pc:spChg>
        <pc:spChg chg="add mod">
          <ac:chgData name="Yukari Katsuhara" userId="c1c59740d7d8350c" providerId="LiveId" clId="{99A483C5-D470-4D8B-84AD-48039B73283C}" dt="2024-03-15T18:11:41.150" v="3625" actId="1076"/>
          <ac:spMkLst>
            <pc:docMk/>
            <pc:sldMk cId="3910270608" sldId="277"/>
            <ac:spMk id="89" creationId="{5FAFD03D-BB17-50AE-9DBA-A59D05988FDE}"/>
          </ac:spMkLst>
        </pc:spChg>
        <pc:spChg chg="add mod topLvl">
          <ac:chgData name="Yukari Katsuhara" userId="c1c59740d7d8350c" providerId="LiveId" clId="{99A483C5-D470-4D8B-84AD-48039B73283C}" dt="2024-03-15T18:14:00.951" v="3664" actId="20577"/>
          <ac:spMkLst>
            <pc:docMk/>
            <pc:sldMk cId="3910270608" sldId="277"/>
            <ac:spMk id="94" creationId="{2D2584FF-2888-6FAC-A2A7-ED6458A8C3FF}"/>
          </ac:spMkLst>
        </pc:spChg>
        <pc:spChg chg="add mod">
          <ac:chgData name="Yukari Katsuhara" userId="c1c59740d7d8350c" providerId="LiveId" clId="{99A483C5-D470-4D8B-84AD-48039B73283C}" dt="2024-03-15T18:13:27.091" v="3651" actId="1076"/>
          <ac:spMkLst>
            <pc:docMk/>
            <pc:sldMk cId="3910270608" sldId="277"/>
            <ac:spMk id="95" creationId="{E7BA0C7D-AC8B-39E0-4234-65967817C13E}"/>
          </ac:spMkLst>
        </pc:spChg>
        <pc:spChg chg="add mod">
          <ac:chgData name="Yukari Katsuhara" userId="c1c59740d7d8350c" providerId="LiveId" clId="{99A483C5-D470-4D8B-84AD-48039B73283C}" dt="2024-03-15T18:13:52.606" v="3661" actId="20577"/>
          <ac:spMkLst>
            <pc:docMk/>
            <pc:sldMk cId="3910270608" sldId="277"/>
            <ac:spMk id="100" creationId="{45F2A265-A4F7-37BD-A834-BD8E32B9DAC7}"/>
          </ac:spMkLst>
        </pc:spChg>
        <pc:spChg chg="add mod">
          <ac:chgData name="Yukari Katsuhara" userId="c1c59740d7d8350c" providerId="LiveId" clId="{99A483C5-D470-4D8B-84AD-48039B73283C}" dt="2024-03-15T18:12:40.674" v="3639" actId="1076"/>
          <ac:spMkLst>
            <pc:docMk/>
            <pc:sldMk cId="3910270608" sldId="277"/>
            <ac:spMk id="101" creationId="{64A8AAA9-84A6-3F44-527C-E99A53614FF1}"/>
          </ac:spMkLst>
        </pc:spChg>
        <pc:spChg chg="add mod">
          <ac:chgData name="Yukari Katsuhara" userId="c1c59740d7d8350c" providerId="LiveId" clId="{99A483C5-D470-4D8B-84AD-48039B73283C}" dt="2024-03-15T18:13:01.189" v="3648" actId="20577"/>
          <ac:spMkLst>
            <pc:docMk/>
            <pc:sldMk cId="3910270608" sldId="277"/>
            <ac:spMk id="102" creationId="{1CA27311-8BA9-3752-B6B4-9EF0BA694F19}"/>
          </ac:spMkLst>
        </pc:spChg>
        <pc:grpChg chg="add del mod">
          <ac:chgData name="Yukari Katsuhara" userId="c1c59740d7d8350c" providerId="LiveId" clId="{99A483C5-D470-4D8B-84AD-48039B73283C}" dt="2024-03-15T18:11:25.610" v="3621" actId="165"/>
          <ac:grpSpMkLst>
            <pc:docMk/>
            <pc:sldMk cId="3910270608" sldId="277"/>
            <ac:grpSpMk id="12" creationId="{171B4D9E-FA95-6FD7-B09A-6DFE7A4BCF6F}"/>
          </ac:grpSpMkLst>
        </pc:grpChg>
        <pc:grpChg chg="del">
          <ac:chgData name="Yukari Katsuhara" userId="c1c59740d7d8350c" providerId="LiveId" clId="{99A483C5-D470-4D8B-84AD-48039B73283C}" dt="2024-03-08T23:06:18.061" v="315" actId="478"/>
          <ac:grpSpMkLst>
            <pc:docMk/>
            <pc:sldMk cId="3910270608" sldId="277"/>
            <ac:grpSpMk id="30" creationId="{12B6F7D3-2C6B-4B1E-C8BC-5DE16CA0EED4}"/>
          </ac:grpSpMkLst>
        </pc:grpChg>
        <pc:grpChg chg="del">
          <ac:chgData name="Yukari Katsuhara" userId="c1c59740d7d8350c" providerId="LiveId" clId="{99A483C5-D470-4D8B-84AD-48039B73283C}" dt="2024-03-08T23:13:42.881" v="516" actId="478"/>
          <ac:grpSpMkLst>
            <pc:docMk/>
            <pc:sldMk cId="3910270608" sldId="277"/>
            <ac:grpSpMk id="54" creationId="{C22A51FA-6EF5-C0DE-A524-D732319E872A}"/>
          </ac:grpSpMkLst>
        </pc:grpChg>
        <pc:grpChg chg="del mod">
          <ac:chgData name="Yukari Katsuhara" userId="c1c59740d7d8350c" providerId="LiveId" clId="{99A483C5-D470-4D8B-84AD-48039B73283C}" dt="2024-03-08T23:13:46.263" v="519"/>
          <ac:grpSpMkLst>
            <pc:docMk/>
            <pc:sldMk cId="3910270608" sldId="277"/>
            <ac:grpSpMk id="55" creationId="{5EEC856E-7004-CEBC-5AFB-24203872F39F}"/>
          </ac:grpSpMkLst>
        </pc:grpChg>
        <pc:grpChg chg="del mod">
          <ac:chgData name="Yukari Katsuhara" userId="c1c59740d7d8350c" providerId="LiveId" clId="{99A483C5-D470-4D8B-84AD-48039B73283C}" dt="2024-03-08T23:13:46.263" v="518"/>
          <ac:grpSpMkLst>
            <pc:docMk/>
            <pc:sldMk cId="3910270608" sldId="277"/>
            <ac:grpSpMk id="56" creationId="{86ED4E0A-9548-FE87-CAE8-A6F90509524C}"/>
          </ac:grpSpMkLst>
        </pc:grpChg>
        <pc:grpChg chg="del">
          <ac:chgData name="Yukari Katsuhara" userId="c1c59740d7d8350c" providerId="LiveId" clId="{99A483C5-D470-4D8B-84AD-48039B73283C}" dt="2024-03-08T23:13:41.045" v="515" actId="478"/>
          <ac:grpSpMkLst>
            <pc:docMk/>
            <pc:sldMk cId="3910270608" sldId="277"/>
            <ac:grpSpMk id="59" creationId="{A858849F-5A00-E8BE-4321-13C5A1451BA7}"/>
          </ac:grpSpMkLst>
        </pc:grpChg>
        <pc:grpChg chg="add mod">
          <ac:chgData name="Yukari Katsuhara" userId="c1c59740d7d8350c" providerId="LiveId" clId="{99A483C5-D470-4D8B-84AD-48039B73283C}" dt="2024-03-15T18:11:25.610" v="3621" actId="165"/>
          <ac:grpSpMkLst>
            <pc:docMk/>
            <pc:sldMk cId="3910270608" sldId="277"/>
            <ac:grpSpMk id="84" creationId="{1F90583C-CD1D-5EBF-BA6F-604C936C633A}"/>
          </ac:grpSpMkLst>
        </pc:grpChg>
        <pc:grpChg chg="add mod">
          <ac:chgData name="Yukari Katsuhara" userId="c1c59740d7d8350c" providerId="LiveId" clId="{99A483C5-D470-4D8B-84AD-48039B73283C}" dt="2024-03-15T18:11:25.610" v="3621" actId="165"/>
          <ac:grpSpMkLst>
            <pc:docMk/>
            <pc:sldMk cId="3910270608" sldId="277"/>
            <ac:grpSpMk id="85" creationId="{601E5C25-265C-3097-0FBD-30A6D93DC71E}"/>
          </ac:grpSpMkLst>
        </pc:grpChg>
        <pc:grpChg chg="add mod">
          <ac:chgData name="Yukari Katsuhara" userId="c1c59740d7d8350c" providerId="LiveId" clId="{99A483C5-D470-4D8B-84AD-48039B73283C}" dt="2024-03-15T18:11:25.610" v="3621" actId="165"/>
          <ac:grpSpMkLst>
            <pc:docMk/>
            <pc:sldMk cId="3910270608" sldId="277"/>
            <ac:grpSpMk id="90" creationId="{F8A9838C-C2C4-819A-B782-276F52D2445F}"/>
          </ac:grpSpMkLst>
        </pc:grpChg>
        <pc:grpChg chg="add mod">
          <ac:chgData name="Yukari Katsuhara" userId="c1c59740d7d8350c" providerId="LiveId" clId="{99A483C5-D470-4D8B-84AD-48039B73283C}" dt="2024-03-15T18:11:25.610" v="3621" actId="165"/>
          <ac:grpSpMkLst>
            <pc:docMk/>
            <pc:sldMk cId="3910270608" sldId="277"/>
            <ac:grpSpMk id="96" creationId="{5E4DB95B-7C88-7FE7-3F66-EEB7AE5F5414}"/>
          </ac:grpSpMkLst>
        </pc:grpChg>
        <pc:grpChg chg="add mod topLvl">
          <ac:chgData name="Yukari Katsuhara" userId="c1c59740d7d8350c" providerId="LiveId" clId="{99A483C5-D470-4D8B-84AD-48039B73283C}" dt="2024-03-15T18:11:25.610" v="3621" actId="165"/>
          <ac:grpSpMkLst>
            <pc:docMk/>
            <pc:sldMk cId="3910270608" sldId="277"/>
            <ac:grpSpMk id="103" creationId="{9EEFA74B-11D0-98CB-286B-633A52401267}"/>
          </ac:grpSpMkLst>
        </pc:grpChg>
        <pc:grpChg chg="add del mod">
          <ac:chgData name="Yukari Katsuhara" userId="c1c59740d7d8350c" providerId="LiveId" clId="{99A483C5-D470-4D8B-84AD-48039B73283C}" dt="2024-03-15T18:11:01.410" v="3618" actId="165"/>
          <ac:grpSpMkLst>
            <pc:docMk/>
            <pc:sldMk cId="3910270608" sldId="277"/>
            <ac:grpSpMk id="104" creationId="{CF41C19A-9ABA-E78A-E52D-2E358BEB50ED}"/>
          </ac:grpSpMkLst>
        </pc:grpChg>
        <pc:picChg chg="add mod modCrop">
          <ac:chgData name="Yukari Katsuhara" userId="c1c59740d7d8350c" providerId="LiveId" clId="{99A483C5-D470-4D8B-84AD-48039B73283C}" dt="2024-03-15T18:10:09.247" v="3601" actId="1076"/>
          <ac:picMkLst>
            <pc:docMk/>
            <pc:sldMk cId="3910270608" sldId="277"/>
            <ac:picMk id="4" creationId="{BB29CEC3-3E6B-838C-C281-2E5A9F11E5F0}"/>
          </ac:picMkLst>
        </pc:picChg>
        <pc:picChg chg="add mod modCrop">
          <ac:chgData name="Yukari Katsuhara" userId="c1c59740d7d8350c" providerId="LiveId" clId="{99A483C5-D470-4D8B-84AD-48039B73283C}" dt="2024-03-15T18:10:12.220" v="3602" actId="1076"/>
          <ac:picMkLst>
            <pc:docMk/>
            <pc:sldMk cId="3910270608" sldId="277"/>
            <ac:picMk id="6" creationId="{5622623B-E3FE-DD01-86C5-EFACD5F17F5B}"/>
          </ac:picMkLst>
        </pc:picChg>
        <pc:picChg chg="add mod modCrop">
          <ac:chgData name="Yukari Katsuhara" userId="c1c59740d7d8350c" providerId="LiveId" clId="{99A483C5-D470-4D8B-84AD-48039B73283C}" dt="2024-03-15T18:10:13.433" v="3603" actId="1076"/>
          <ac:picMkLst>
            <pc:docMk/>
            <pc:sldMk cId="3910270608" sldId="277"/>
            <ac:picMk id="9" creationId="{5F30A03A-113F-8D93-33DE-C15229A46F26}"/>
          </ac:picMkLst>
        </pc:picChg>
        <pc:picChg chg="add mod modCrop">
          <ac:chgData name="Yukari Katsuhara" userId="c1c59740d7d8350c" providerId="LiveId" clId="{99A483C5-D470-4D8B-84AD-48039B73283C}" dt="2024-03-15T21:24:29.923" v="5535" actId="14100"/>
          <ac:picMkLst>
            <pc:docMk/>
            <pc:sldMk cId="3910270608" sldId="277"/>
            <ac:picMk id="11" creationId="{A4E33F86-3C0C-4389-E5DE-B3D7BFC52E24}"/>
          </ac:picMkLst>
        </pc:picChg>
        <pc:picChg chg="del mod">
          <ac:chgData name="Yukari Katsuhara" userId="c1c59740d7d8350c" providerId="LiveId" clId="{99A483C5-D470-4D8B-84AD-48039B73283C}" dt="2024-03-08T23:06:20.072" v="317" actId="478"/>
          <ac:picMkLst>
            <pc:docMk/>
            <pc:sldMk cId="3910270608" sldId="277"/>
            <ac:picMk id="31" creationId="{3B041EE7-53C4-6A9C-189F-83231F66E723}"/>
          </ac:picMkLst>
        </pc:picChg>
        <pc:picChg chg="add del mod modCrop">
          <ac:chgData name="Yukari Katsuhara" userId="c1c59740d7d8350c" providerId="LiveId" clId="{99A483C5-D470-4D8B-84AD-48039B73283C}" dt="2024-03-15T18:06:30.623" v="3566" actId="478"/>
          <ac:picMkLst>
            <pc:docMk/>
            <pc:sldMk cId="3910270608" sldId="277"/>
            <ac:picMk id="61" creationId="{9A15C406-1AD3-6FF2-2B17-0494CF83AA16}"/>
          </ac:picMkLst>
        </pc:picChg>
        <pc:picChg chg="add del mod modCrop">
          <ac:chgData name="Yukari Katsuhara" userId="c1c59740d7d8350c" providerId="LiveId" clId="{99A483C5-D470-4D8B-84AD-48039B73283C}" dt="2024-03-15T18:06:32.519" v="3567" actId="478"/>
          <ac:picMkLst>
            <pc:docMk/>
            <pc:sldMk cId="3910270608" sldId="277"/>
            <ac:picMk id="63" creationId="{59F203F1-183E-A37F-79A6-F5C6568C4CDC}"/>
          </ac:picMkLst>
        </pc:picChg>
        <pc:picChg chg="add del mod modCrop">
          <ac:chgData name="Yukari Katsuhara" userId="c1c59740d7d8350c" providerId="LiveId" clId="{99A483C5-D470-4D8B-84AD-48039B73283C}" dt="2024-03-15T18:06:34.099" v="3568" actId="478"/>
          <ac:picMkLst>
            <pc:docMk/>
            <pc:sldMk cId="3910270608" sldId="277"/>
            <ac:picMk id="65" creationId="{180FADCD-F208-3573-13CE-07D2441A3602}"/>
          </ac:picMkLst>
        </pc:picChg>
        <pc:picChg chg="add del mod modCrop">
          <ac:chgData name="Yukari Katsuhara" userId="c1c59740d7d8350c" providerId="LiveId" clId="{99A483C5-D470-4D8B-84AD-48039B73283C}" dt="2024-03-15T18:06:35.814" v="3569" actId="478"/>
          <ac:picMkLst>
            <pc:docMk/>
            <pc:sldMk cId="3910270608" sldId="277"/>
            <ac:picMk id="67" creationId="{4D152988-9FCB-3B65-10E7-2FB8844D5F51}"/>
          </ac:picMkLst>
        </pc:picChg>
        <pc:picChg chg="add del mod modCrop">
          <ac:chgData name="Yukari Katsuhara" userId="c1c59740d7d8350c" providerId="LiveId" clId="{99A483C5-D470-4D8B-84AD-48039B73283C}" dt="2024-03-08T23:10:42.501" v="374" actId="478"/>
          <ac:picMkLst>
            <pc:docMk/>
            <pc:sldMk cId="3910270608" sldId="277"/>
            <ac:picMk id="69" creationId="{8B788479-7373-7AC2-24D7-664B73B25993}"/>
          </ac:picMkLst>
        </pc:picChg>
        <pc:inkChg chg="del mod">
          <ac:chgData name="Yukari Katsuhara" userId="c1c59740d7d8350c" providerId="LiveId" clId="{99A483C5-D470-4D8B-84AD-48039B73283C}" dt="2024-03-08T23:13:46.263" v="518"/>
          <ac:inkMkLst>
            <pc:docMk/>
            <pc:sldMk cId="3910270608" sldId="277"/>
            <ac:inkMk id="43" creationId="{49C74E89-32B0-17BE-C02A-ED16D03ABCBC}"/>
          </ac:inkMkLst>
        </pc:inkChg>
        <pc:inkChg chg="del">
          <ac:chgData name="Yukari Katsuhara" userId="c1c59740d7d8350c" providerId="LiveId" clId="{99A483C5-D470-4D8B-84AD-48039B73283C}" dt="2024-03-08T23:13:46.262" v="517"/>
          <ac:inkMkLst>
            <pc:docMk/>
            <pc:sldMk cId="3910270608" sldId="277"/>
            <ac:inkMk id="44" creationId="{D4CDF1F4-1AD0-4D06-2D44-15FEC2C80F16}"/>
          </ac:inkMkLst>
        </pc:inkChg>
        <pc:inkChg chg="del mod">
          <ac:chgData name="Yukari Katsuhara" userId="c1c59740d7d8350c" providerId="LiveId" clId="{99A483C5-D470-4D8B-84AD-48039B73283C}" dt="2024-03-08T23:13:46.897" v="520"/>
          <ac:inkMkLst>
            <pc:docMk/>
            <pc:sldMk cId="3910270608" sldId="277"/>
            <ac:inkMk id="45" creationId="{C6407681-480F-2387-86FE-1612EC6FF509}"/>
          </ac:inkMkLst>
        </pc:inkChg>
        <pc:inkChg chg="del mod">
          <ac:chgData name="Yukari Katsuhara" userId="c1c59740d7d8350c" providerId="LiveId" clId="{99A483C5-D470-4D8B-84AD-48039B73283C}" dt="2024-03-08T23:13:46.898" v="521"/>
          <ac:inkMkLst>
            <pc:docMk/>
            <pc:sldMk cId="3910270608" sldId="277"/>
            <ac:inkMk id="46" creationId="{2F35D0B3-B07A-0B2F-92DA-C7F2851A4159}"/>
          </ac:inkMkLst>
        </pc:inkChg>
        <pc:inkChg chg="del">
          <ac:chgData name="Yukari Katsuhara" userId="c1c59740d7d8350c" providerId="LiveId" clId="{99A483C5-D470-4D8B-84AD-48039B73283C}" dt="2024-03-08T23:13:46.263" v="519"/>
          <ac:inkMkLst>
            <pc:docMk/>
            <pc:sldMk cId="3910270608" sldId="277"/>
            <ac:inkMk id="47" creationId="{AD77639A-0873-42B4-94FA-C389C35B83E7}"/>
          </ac:inkMkLst>
        </pc:inkChg>
        <pc:cxnChg chg="add mod">
          <ac:chgData name="Yukari Katsuhara" userId="c1c59740d7d8350c" providerId="LiveId" clId="{99A483C5-D470-4D8B-84AD-48039B73283C}" dt="2024-03-15T18:11:25.610" v="3621" actId="165"/>
          <ac:cxnSpMkLst>
            <pc:docMk/>
            <pc:sldMk cId="3910270608" sldId="277"/>
            <ac:cxnSpMk id="79" creationId="{2C3B652C-57C7-C99E-9FA7-23F02DB0DA22}"/>
          </ac:cxnSpMkLst>
        </pc:cxnChg>
        <pc:cxnChg chg="add mod">
          <ac:chgData name="Yukari Katsuhara" userId="c1c59740d7d8350c" providerId="LiveId" clId="{99A483C5-D470-4D8B-84AD-48039B73283C}" dt="2024-03-15T18:11:25.610" v="3621" actId="165"/>
          <ac:cxnSpMkLst>
            <pc:docMk/>
            <pc:sldMk cId="3910270608" sldId="277"/>
            <ac:cxnSpMk id="80" creationId="{AA640488-B4A3-4C74-0840-8C2D794287E8}"/>
          </ac:cxnSpMkLst>
        </pc:cxnChg>
        <pc:cxnChg chg="add mod">
          <ac:chgData name="Yukari Katsuhara" userId="c1c59740d7d8350c" providerId="LiveId" clId="{99A483C5-D470-4D8B-84AD-48039B73283C}" dt="2024-03-15T18:11:25.610" v="3621" actId="165"/>
          <ac:cxnSpMkLst>
            <pc:docMk/>
            <pc:sldMk cId="3910270608" sldId="277"/>
            <ac:cxnSpMk id="83" creationId="{DAE43E0A-0884-85C4-0392-BF66E3C2BD56}"/>
          </ac:cxnSpMkLst>
        </pc:cxnChg>
        <pc:cxnChg chg="mod">
          <ac:chgData name="Yukari Katsuhara" userId="c1c59740d7d8350c" providerId="LiveId" clId="{99A483C5-D470-4D8B-84AD-48039B73283C}" dt="2024-03-15T18:11:46.379" v="3626" actId="1076"/>
          <ac:cxnSpMkLst>
            <pc:docMk/>
            <pc:sldMk cId="3910270608" sldId="277"/>
            <ac:cxnSpMk id="86" creationId="{A201EE29-0DB1-8054-1FB8-D7A830B798F7}"/>
          </ac:cxnSpMkLst>
        </pc:cxnChg>
        <pc:cxnChg chg="mod">
          <ac:chgData name="Yukari Katsuhara" userId="c1c59740d7d8350c" providerId="LiveId" clId="{99A483C5-D470-4D8B-84AD-48039B73283C}" dt="2024-03-15T18:11:56.936" v="3628" actId="1076"/>
          <ac:cxnSpMkLst>
            <pc:docMk/>
            <pc:sldMk cId="3910270608" sldId="277"/>
            <ac:cxnSpMk id="87" creationId="{CAAC45A8-39F0-47FA-D5BC-DE959B65C3D3}"/>
          </ac:cxnSpMkLst>
        </pc:cxnChg>
        <pc:cxnChg chg="mod">
          <ac:chgData name="Yukari Katsuhara" userId="c1c59740d7d8350c" providerId="LiveId" clId="{99A483C5-D470-4D8B-84AD-48039B73283C}" dt="2024-03-15T18:11:50.720" v="3627" actId="1076"/>
          <ac:cxnSpMkLst>
            <pc:docMk/>
            <pc:sldMk cId="3910270608" sldId="277"/>
            <ac:cxnSpMk id="88" creationId="{EA33644B-9AED-329B-D5F3-46D628AC0D92}"/>
          </ac:cxnSpMkLst>
        </pc:cxnChg>
        <pc:cxnChg chg="mod">
          <ac:chgData name="Yukari Katsuhara" userId="c1c59740d7d8350c" providerId="LiveId" clId="{99A483C5-D470-4D8B-84AD-48039B73283C}" dt="2024-03-15T18:12:27.309" v="3636" actId="1076"/>
          <ac:cxnSpMkLst>
            <pc:docMk/>
            <pc:sldMk cId="3910270608" sldId="277"/>
            <ac:cxnSpMk id="91" creationId="{A5851201-F0F5-6DFE-F644-EEFA1CA520B1}"/>
          </ac:cxnSpMkLst>
        </pc:cxnChg>
        <pc:cxnChg chg="mod">
          <ac:chgData name="Yukari Katsuhara" userId="c1c59740d7d8350c" providerId="LiveId" clId="{99A483C5-D470-4D8B-84AD-48039B73283C}" dt="2024-03-15T18:12:35.554" v="3638" actId="1076"/>
          <ac:cxnSpMkLst>
            <pc:docMk/>
            <pc:sldMk cId="3910270608" sldId="277"/>
            <ac:cxnSpMk id="92" creationId="{35372601-98D2-5D26-602B-DA19F683C4EA}"/>
          </ac:cxnSpMkLst>
        </pc:cxnChg>
        <pc:cxnChg chg="mod">
          <ac:chgData name="Yukari Katsuhara" userId="c1c59740d7d8350c" providerId="LiveId" clId="{99A483C5-D470-4D8B-84AD-48039B73283C}" dt="2024-03-15T18:12:31.460" v="3637" actId="1076"/>
          <ac:cxnSpMkLst>
            <pc:docMk/>
            <pc:sldMk cId="3910270608" sldId="277"/>
            <ac:cxnSpMk id="93" creationId="{BC3B76D6-99F5-6C97-ECF9-EC7BD123B7EB}"/>
          </ac:cxnSpMkLst>
        </pc:cxnChg>
        <pc:cxnChg chg="mod">
          <ac:chgData name="Yukari Katsuhara" userId="c1c59740d7d8350c" providerId="LiveId" clId="{99A483C5-D470-4D8B-84AD-48039B73283C}" dt="2024-03-15T18:13:42.593" v="3655" actId="14100"/>
          <ac:cxnSpMkLst>
            <pc:docMk/>
            <pc:sldMk cId="3910270608" sldId="277"/>
            <ac:cxnSpMk id="97" creationId="{D2A0DC8F-75AD-D101-8AE2-15934463FC12}"/>
          </ac:cxnSpMkLst>
        </pc:cxnChg>
        <pc:cxnChg chg="mod">
          <ac:chgData name="Yukari Katsuhara" userId="c1c59740d7d8350c" providerId="LiveId" clId="{99A483C5-D470-4D8B-84AD-48039B73283C}" dt="2024-03-15T18:13:45.903" v="3656" actId="14100"/>
          <ac:cxnSpMkLst>
            <pc:docMk/>
            <pc:sldMk cId="3910270608" sldId="277"/>
            <ac:cxnSpMk id="98" creationId="{402BC50E-4151-7E62-13D3-216FA82D51D9}"/>
          </ac:cxnSpMkLst>
        </pc:cxnChg>
        <pc:cxnChg chg="mod">
          <ac:chgData name="Yukari Katsuhara" userId="c1c59740d7d8350c" providerId="LiveId" clId="{99A483C5-D470-4D8B-84AD-48039B73283C}" dt="2024-03-15T18:13:35.831" v="3653" actId="14100"/>
          <ac:cxnSpMkLst>
            <pc:docMk/>
            <pc:sldMk cId="3910270608" sldId="277"/>
            <ac:cxnSpMk id="99" creationId="{F8770853-E99C-6452-5C50-ECCF20328CBB}"/>
          </ac:cxnSpMkLst>
        </pc:cxnChg>
      </pc:sldChg>
      <pc:sldChg chg="del">
        <pc:chgData name="Yukari Katsuhara" userId="c1c59740d7d8350c" providerId="LiveId" clId="{99A483C5-D470-4D8B-84AD-48039B73283C}" dt="2024-03-09T01:32:20.163" v="1877" actId="47"/>
        <pc:sldMkLst>
          <pc:docMk/>
          <pc:sldMk cId="2512922531" sldId="279"/>
        </pc:sldMkLst>
      </pc:sldChg>
      <pc:sldChg chg="del">
        <pc:chgData name="Yukari Katsuhara" userId="c1c59740d7d8350c" providerId="LiveId" clId="{99A483C5-D470-4D8B-84AD-48039B73283C}" dt="2024-03-09T01:32:18.936" v="1876" actId="47"/>
        <pc:sldMkLst>
          <pc:docMk/>
          <pc:sldMk cId="2924578640" sldId="280"/>
        </pc:sldMkLst>
      </pc:sldChg>
      <pc:sldChg chg="modSp new add del mod">
        <pc:chgData name="Yukari Katsuhara" userId="c1c59740d7d8350c" providerId="LiveId" clId="{99A483C5-D470-4D8B-84AD-48039B73283C}" dt="2024-03-09T01:40:13.344" v="2217" actId="47"/>
        <pc:sldMkLst>
          <pc:docMk/>
          <pc:sldMk cId="3942252846" sldId="281"/>
        </pc:sldMkLst>
        <pc:spChg chg="mod">
          <ac:chgData name="Yukari Katsuhara" userId="c1c59740d7d8350c" providerId="LiveId" clId="{99A483C5-D470-4D8B-84AD-48039B73283C}" dt="2024-03-04T23:28:10.670" v="22" actId="20577"/>
          <ac:spMkLst>
            <pc:docMk/>
            <pc:sldMk cId="3942252846" sldId="281"/>
            <ac:spMk id="2" creationId="{AF782514-B4C4-8642-35EB-F7E1560F8D5D}"/>
          </ac:spMkLst>
        </pc:spChg>
      </pc:sldChg>
      <pc:sldChg chg="new del">
        <pc:chgData name="Yukari Katsuhara" userId="c1c59740d7d8350c" providerId="LiveId" clId="{99A483C5-D470-4D8B-84AD-48039B73283C}" dt="2024-03-09T00:18:26.658" v="1108" actId="680"/>
        <pc:sldMkLst>
          <pc:docMk/>
          <pc:sldMk cId="1663958893" sldId="282"/>
        </pc:sldMkLst>
      </pc:sldChg>
      <pc:sldChg chg="addSp delSp modSp add mod">
        <pc:chgData name="Yukari Katsuhara" userId="c1c59740d7d8350c" providerId="LiveId" clId="{99A483C5-D470-4D8B-84AD-48039B73283C}" dt="2024-03-15T18:22:48.189" v="3793" actId="20577"/>
        <pc:sldMkLst>
          <pc:docMk/>
          <pc:sldMk cId="3822784039" sldId="282"/>
        </pc:sldMkLst>
        <pc:spChg chg="mod">
          <ac:chgData name="Yukari Katsuhara" userId="c1c59740d7d8350c" providerId="LiveId" clId="{99A483C5-D470-4D8B-84AD-48039B73283C}" dt="2024-03-09T00:30:15.515" v="1429" actId="20577"/>
          <ac:spMkLst>
            <pc:docMk/>
            <pc:sldMk cId="3822784039" sldId="282"/>
            <ac:spMk id="2" creationId="{A580B00D-9A2F-5C43-F479-6B845C7C8671}"/>
          </ac:spMkLst>
        </pc:spChg>
        <pc:spChg chg="add mod">
          <ac:chgData name="Yukari Katsuhara" userId="c1c59740d7d8350c" providerId="LiveId" clId="{99A483C5-D470-4D8B-84AD-48039B73283C}" dt="2024-03-15T18:22:48.189" v="3793" actId="20577"/>
          <ac:spMkLst>
            <pc:docMk/>
            <pc:sldMk cId="3822784039" sldId="282"/>
            <ac:spMk id="8" creationId="{214ECBFD-482F-31DE-C982-C223230697F8}"/>
          </ac:spMkLst>
        </pc:spChg>
        <pc:spChg chg="add mod">
          <ac:chgData name="Yukari Katsuhara" userId="c1c59740d7d8350c" providerId="LiveId" clId="{99A483C5-D470-4D8B-84AD-48039B73283C}" dt="2024-03-09T00:29:43.258" v="1422" actId="1076"/>
          <ac:spMkLst>
            <pc:docMk/>
            <pc:sldMk cId="3822784039" sldId="282"/>
            <ac:spMk id="15" creationId="{3D1F9CA3-AB45-0538-970B-1FCBE7228FA3}"/>
          </ac:spMkLst>
        </pc:spChg>
        <pc:spChg chg="add mod">
          <ac:chgData name="Yukari Katsuhara" userId="c1c59740d7d8350c" providerId="LiveId" clId="{99A483C5-D470-4D8B-84AD-48039B73283C}" dt="2024-03-09T00:29:25.303" v="1408" actId="1076"/>
          <ac:spMkLst>
            <pc:docMk/>
            <pc:sldMk cId="3822784039" sldId="282"/>
            <ac:spMk id="17" creationId="{A8BB68E0-BE33-6488-8312-A22A6D0C1997}"/>
          </ac:spMkLst>
        </pc:spChg>
        <pc:spChg chg="del mod">
          <ac:chgData name="Yukari Katsuhara" userId="c1c59740d7d8350c" providerId="LiveId" clId="{99A483C5-D470-4D8B-84AD-48039B73283C}" dt="2024-03-09T00:18:57.972" v="1149" actId="478"/>
          <ac:spMkLst>
            <pc:docMk/>
            <pc:sldMk cId="3822784039" sldId="282"/>
            <ac:spMk id="70" creationId="{C66A951E-CB1E-8411-10E8-2ED9F6BA1B2C}"/>
          </ac:spMkLst>
        </pc:spChg>
        <pc:grpChg chg="add del mod">
          <ac:chgData name="Yukari Katsuhara" userId="c1c59740d7d8350c" providerId="LiveId" clId="{99A483C5-D470-4D8B-84AD-48039B73283C}" dt="2024-03-15T18:20:29.649" v="3767" actId="478"/>
          <ac:grpSpMkLst>
            <pc:docMk/>
            <pc:sldMk cId="3822784039" sldId="282"/>
            <ac:grpSpMk id="19" creationId="{6999304D-3012-0D2E-5605-EE6B96A12244}"/>
          </ac:grpSpMkLst>
        </pc:grpChg>
        <pc:grpChg chg="del">
          <ac:chgData name="Yukari Katsuhara" userId="c1c59740d7d8350c" providerId="LiveId" clId="{99A483C5-D470-4D8B-84AD-48039B73283C}" dt="2024-03-09T00:18:54.078" v="1147" actId="478"/>
          <ac:grpSpMkLst>
            <pc:docMk/>
            <pc:sldMk cId="3822784039" sldId="282"/>
            <ac:grpSpMk id="21" creationId="{73F3C4B5-49E4-1542-8905-3826C5A8E969}"/>
          </ac:grpSpMkLst>
        </pc:grpChg>
        <pc:grpChg chg="add del mod">
          <ac:chgData name="Yukari Katsuhara" userId="c1c59740d7d8350c" providerId="LiveId" clId="{99A483C5-D470-4D8B-84AD-48039B73283C}" dt="2024-03-15T18:20:21.366" v="3765" actId="478"/>
          <ac:grpSpMkLst>
            <pc:docMk/>
            <pc:sldMk cId="3822784039" sldId="282"/>
            <ac:grpSpMk id="22" creationId="{A3896C76-44CA-DFBC-AA1B-27A7BDCE06C7}"/>
          </ac:grpSpMkLst>
        </pc:grpChg>
        <pc:picChg chg="add del mod topLvl modCrop">
          <ac:chgData name="Yukari Katsuhara" userId="c1c59740d7d8350c" providerId="LiveId" clId="{99A483C5-D470-4D8B-84AD-48039B73283C}" dt="2024-03-15T18:20:29.649" v="3767" actId="478"/>
          <ac:picMkLst>
            <pc:docMk/>
            <pc:sldMk cId="3822784039" sldId="282"/>
            <ac:picMk id="4" creationId="{5CD44F27-C697-8911-E7A6-68BEECC5B139}"/>
          </ac:picMkLst>
        </pc:picChg>
        <pc:picChg chg="add mod ord modCrop">
          <ac:chgData name="Yukari Katsuhara" userId="c1c59740d7d8350c" providerId="LiveId" clId="{99A483C5-D470-4D8B-84AD-48039B73283C}" dt="2024-03-15T18:21:31.150" v="3775" actId="167"/>
          <ac:picMkLst>
            <pc:docMk/>
            <pc:sldMk cId="3822784039" sldId="282"/>
            <ac:picMk id="5" creationId="{B48FC33E-5F44-9AD4-26F7-3EFF5DFEB28E}"/>
          </ac:picMkLst>
        </pc:picChg>
        <pc:picChg chg="add mod modCrop">
          <ac:chgData name="Yukari Katsuhara" userId="c1c59740d7d8350c" providerId="LiveId" clId="{99A483C5-D470-4D8B-84AD-48039B73283C}" dt="2024-03-09T00:32:36.909" v="1455" actId="164"/>
          <ac:picMkLst>
            <pc:docMk/>
            <pc:sldMk cId="3822784039" sldId="282"/>
            <ac:picMk id="6" creationId="{E8477830-C5CD-7497-1CF5-2C7067EA3720}"/>
          </ac:picMkLst>
        </pc:picChg>
        <pc:picChg chg="add mod modCrop">
          <ac:chgData name="Yukari Katsuhara" userId="c1c59740d7d8350c" providerId="LiveId" clId="{99A483C5-D470-4D8B-84AD-48039B73283C}" dt="2024-03-15T18:22:21.767" v="3786" actId="1076"/>
          <ac:picMkLst>
            <pc:docMk/>
            <pc:sldMk cId="3822784039" sldId="282"/>
            <ac:picMk id="9" creationId="{AE7B45F1-503D-D6A3-4442-FFAFA7DA5B92}"/>
          </ac:picMkLst>
        </pc:picChg>
        <pc:cxnChg chg="add mod topLvl">
          <ac:chgData name="Yukari Katsuhara" userId="c1c59740d7d8350c" providerId="LiveId" clId="{99A483C5-D470-4D8B-84AD-48039B73283C}" dt="2024-03-15T18:21:40.192" v="3780" actId="1035"/>
          <ac:cxnSpMkLst>
            <pc:docMk/>
            <pc:sldMk cId="3822784039" sldId="282"/>
            <ac:cxnSpMk id="10" creationId="{F014F0EA-D9CE-3855-B2AF-A51202182B4D}"/>
          </ac:cxnSpMkLst>
        </pc:cxnChg>
        <pc:cxnChg chg="add mod">
          <ac:chgData name="Yukari Katsuhara" userId="c1c59740d7d8350c" providerId="LiveId" clId="{99A483C5-D470-4D8B-84AD-48039B73283C}" dt="2024-03-15T18:22:37.824" v="3791" actId="1035"/>
          <ac:cxnSpMkLst>
            <pc:docMk/>
            <pc:sldMk cId="3822784039" sldId="282"/>
            <ac:cxnSpMk id="11" creationId="{E0B227AC-EFD9-EDE2-9E4F-B710092384FC}"/>
          </ac:cxnSpMkLst>
        </pc:cxnChg>
        <pc:cxnChg chg="add mod">
          <ac:chgData name="Yukari Katsuhara" userId="c1c59740d7d8350c" providerId="LiveId" clId="{99A483C5-D470-4D8B-84AD-48039B73283C}" dt="2024-03-09T00:32:36.909" v="1455" actId="164"/>
          <ac:cxnSpMkLst>
            <pc:docMk/>
            <pc:sldMk cId="3822784039" sldId="282"/>
            <ac:cxnSpMk id="13" creationId="{A0157DDA-33C3-C811-44EC-C634C3875CC1}"/>
          </ac:cxnSpMkLst>
        </pc:cxnChg>
      </pc:sldChg>
      <pc:sldChg chg="addSp delSp modSp new mod">
        <pc:chgData name="Yukari Katsuhara" userId="c1c59740d7d8350c" providerId="LiveId" clId="{99A483C5-D470-4D8B-84AD-48039B73283C}" dt="2024-03-15T19:12:16.744" v="4298" actId="1076"/>
        <pc:sldMkLst>
          <pc:docMk/>
          <pc:sldMk cId="27800942" sldId="283"/>
        </pc:sldMkLst>
        <pc:spChg chg="mod">
          <ac:chgData name="Yukari Katsuhara" userId="c1c59740d7d8350c" providerId="LiveId" clId="{99A483C5-D470-4D8B-84AD-48039B73283C}" dt="2024-03-09T01:16:26.193" v="1622" actId="20577"/>
          <ac:spMkLst>
            <pc:docMk/>
            <pc:sldMk cId="27800942" sldId="283"/>
            <ac:spMk id="2" creationId="{D0AB0F9D-703A-DDD0-C819-439FBD156279}"/>
          </ac:spMkLst>
        </pc:spChg>
        <pc:spChg chg="del">
          <ac:chgData name="Yukari Katsuhara" userId="c1c59740d7d8350c" providerId="LiveId" clId="{99A483C5-D470-4D8B-84AD-48039B73283C}" dt="2024-03-09T00:40:10.920" v="1554" actId="478"/>
          <ac:spMkLst>
            <pc:docMk/>
            <pc:sldMk cId="27800942" sldId="283"/>
            <ac:spMk id="3" creationId="{FB1B9471-6A68-FBD4-51D3-FC86AB343965}"/>
          </ac:spMkLst>
        </pc:spChg>
        <pc:spChg chg="add mod">
          <ac:chgData name="Yukari Katsuhara" userId="c1c59740d7d8350c" providerId="LiveId" clId="{99A483C5-D470-4D8B-84AD-48039B73283C}" dt="2024-03-15T19:12:01.576" v="4296"/>
          <ac:spMkLst>
            <pc:docMk/>
            <pc:sldMk cId="27800942" sldId="283"/>
            <ac:spMk id="9" creationId="{A306168A-1F8D-3597-F022-06DAB9CF10E8}"/>
          </ac:spMkLst>
        </pc:spChg>
        <pc:spChg chg="add mod">
          <ac:chgData name="Yukari Katsuhara" userId="c1c59740d7d8350c" providerId="LiveId" clId="{99A483C5-D470-4D8B-84AD-48039B73283C}" dt="2024-03-09T01:27:05.763" v="1825" actId="1076"/>
          <ac:spMkLst>
            <pc:docMk/>
            <pc:sldMk cId="27800942" sldId="283"/>
            <ac:spMk id="10" creationId="{3BD882DD-B9C2-B83B-1CA2-AE55D00A1F11}"/>
          </ac:spMkLst>
        </pc:spChg>
        <pc:spChg chg="add mod">
          <ac:chgData name="Yukari Katsuhara" userId="c1c59740d7d8350c" providerId="LiveId" clId="{99A483C5-D470-4D8B-84AD-48039B73283C}" dt="2024-03-09T01:27:10.887" v="1827" actId="1076"/>
          <ac:spMkLst>
            <pc:docMk/>
            <pc:sldMk cId="27800942" sldId="283"/>
            <ac:spMk id="11" creationId="{2F9F98BC-83E0-432A-EC0F-406EFDBC407C}"/>
          </ac:spMkLst>
        </pc:spChg>
        <pc:spChg chg="add mod">
          <ac:chgData name="Yukari Katsuhara" userId="c1c59740d7d8350c" providerId="LiveId" clId="{99A483C5-D470-4D8B-84AD-48039B73283C}" dt="2024-03-15T19:11:15.151" v="4293" actId="404"/>
          <ac:spMkLst>
            <pc:docMk/>
            <pc:sldMk cId="27800942" sldId="283"/>
            <ac:spMk id="17" creationId="{71440F7D-7AAF-656E-EA37-BA5CF26D0496}"/>
          </ac:spMkLst>
        </pc:spChg>
        <pc:graphicFrameChg chg="add mod">
          <ac:chgData name="Yukari Katsuhara" userId="c1c59740d7d8350c" providerId="LiveId" clId="{99A483C5-D470-4D8B-84AD-48039B73283C}" dt="2024-03-09T00:56:30.611" v="1555"/>
          <ac:graphicFrameMkLst>
            <pc:docMk/>
            <pc:sldMk cId="27800942" sldId="283"/>
            <ac:graphicFrameMk id="4" creationId="{047993C5-7882-C647-6A32-712CC6052584}"/>
          </ac:graphicFrameMkLst>
        </pc:graphicFrameChg>
        <pc:graphicFrameChg chg="add mod">
          <ac:chgData name="Yukari Katsuhara" userId="c1c59740d7d8350c" providerId="LiveId" clId="{99A483C5-D470-4D8B-84AD-48039B73283C}" dt="2024-03-15T18:37:15.005" v="3830"/>
          <ac:graphicFrameMkLst>
            <pc:docMk/>
            <pc:sldMk cId="27800942" sldId="283"/>
            <ac:graphicFrameMk id="4" creationId="{B99AF9FC-E89A-472F-BAF6-23D2A51D1284}"/>
          </ac:graphicFrameMkLst>
        </pc:graphicFrameChg>
        <pc:graphicFrameChg chg="add mod">
          <ac:chgData name="Yukari Katsuhara" userId="c1c59740d7d8350c" providerId="LiveId" clId="{99A483C5-D470-4D8B-84AD-48039B73283C}" dt="2024-03-09T01:07:51.158" v="1558"/>
          <ac:graphicFrameMkLst>
            <pc:docMk/>
            <pc:sldMk cId="27800942" sldId="283"/>
            <ac:graphicFrameMk id="6" creationId="{E8FCF8BB-3E38-CEC3-29F0-D54808A36C56}"/>
          </ac:graphicFrameMkLst>
        </pc:graphicFrameChg>
        <pc:graphicFrameChg chg="add mod">
          <ac:chgData name="Yukari Katsuhara" userId="c1c59740d7d8350c" providerId="LiveId" clId="{99A483C5-D470-4D8B-84AD-48039B73283C}" dt="2024-03-15T18:37:33.695" v="3833"/>
          <ac:graphicFrameMkLst>
            <pc:docMk/>
            <pc:sldMk cId="27800942" sldId="283"/>
            <ac:graphicFrameMk id="8" creationId="{B80D25F2-DBF4-8E51-C96F-497E88CA2A8C}"/>
          </ac:graphicFrameMkLst>
        </pc:graphicFrameChg>
        <pc:graphicFrameChg chg="add del mod">
          <ac:chgData name="Yukari Katsuhara" userId="c1c59740d7d8350c" providerId="LiveId" clId="{99A483C5-D470-4D8B-84AD-48039B73283C}" dt="2024-03-15T18:25:11.497" v="3814" actId="478"/>
          <ac:graphicFrameMkLst>
            <pc:docMk/>
            <pc:sldMk cId="27800942" sldId="283"/>
            <ac:graphicFrameMk id="14" creationId="{767A538F-7B74-350F-B439-A384AA10A824}"/>
          </ac:graphicFrameMkLst>
        </pc:graphicFrameChg>
        <pc:graphicFrameChg chg="add mod">
          <ac:chgData name="Yukari Katsuhara" userId="c1c59740d7d8350c" providerId="LiveId" clId="{99A483C5-D470-4D8B-84AD-48039B73283C}" dt="2024-03-15T19:12:16.744" v="4298" actId="1076"/>
          <ac:graphicFrameMkLst>
            <pc:docMk/>
            <pc:sldMk cId="27800942" sldId="283"/>
            <ac:graphicFrameMk id="19" creationId="{A4E2677B-7EE1-6105-F38F-C6111A0610CE}"/>
          </ac:graphicFrameMkLst>
        </pc:graphicFrameChg>
        <pc:picChg chg="add mod">
          <ac:chgData name="Yukari Katsuhara" userId="c1c59740d7d8350c" providerId="LiveId" clId="{99A483C5-D470-4D8B-84AD-48039B73283C}" dt="2024-03-15T18:25:19.171" v="3817" actId="1076"/>
          <ac:picMkLst>
            <pc:docMk/>
            <pc:sldMk cId="27800942" sldId="283"/>
            <ac:picMk id="3" creationId="{BF216308-1A49-7FE7-FCEA-E4915499AC13}"/>
          </ac:picMkLst>
        </pc:picChg>
        <pc:picChg chg="add del mod">
          <ac:chgData name="Yukari Katsuhara" userId="c1c59740d7d8350c" providerId="LiveId" clId="{99A483C5-D470-4D8B-84AD-48039B73283C}" dt="2024-03-15T18:25:03.623" v="3811" actId="478"/>
          <ac:picMkLst>
            <pc:docMk/>
            <pc:sldMk cId="27800942" sldId="283"/>
            <ac:picMk id="5" creationId="{F3C57C49-7B19-9CC3-4E72-AB0F0C27F3AD}"/>
          </ac:picMkLst>
        </pc:picChg>
        <pc:picChg chg="add mod">
          <ac:chgData name="Yukari Katsuhara" userId="c1c59740d7d8350c" providerId="LiveId" clId="{99A483C5-D470-4D8B-84AD-48039B73283C}" dt="2024-03-15T18:37:21.138" v="3832" actId="1076"/>
          <ac:picMkLst>
            <pc:docMk/>
            <pc:sldMk cId="27800942" sldId="283"/>
            <ac:picMk id="6" creationId="{C1EA88A5-A7B3-CDBD-B538-A3723983B04A}"/>
          </ac:picMkLst>
        </pc:picChg>
        <pc:picChg chg="add del mod">
          <ac:chgData name="Yukari Katsuhara" userId="c1c59740d7d8350c" providerId="LiveId" clId="{99A483C5-D470-4D8B-84AD-48039B73283C}" dt="2024-03-15T18:25:05.672" v="3812" actId="478"/>
          <ac:picMkLst>
            <pc:docMk/>
            <pc:sldMk cId="27800942" sldId="283"/>
            <ac:picMk id="7" creationId="{C0B2CBAF-1BB9-BF05-FF5B-48312BC46DA8}"/>
          </ac:picMkLst>
        </pc:picChg>
        <pc:picChg chg="add del mod">
          <ac:chgData name="Yukari Katsuhara" userId="c1c59740d7d8350c" providerId="LiveId" clId="{99A483C5-D470-4D8B-84AD-48039B73283C}" dt="2024-03-09T01:18:05.598" v="1735" actId="478"/>
          <ac:picMkLst>
            <pc:docMk/>
            <pc:sldMk cId="27800942" sldId="283"/>
            <ac:picMk id="12" creationId="{421F832E-FFE0-3620-57F6-B5AD0C564EF6}"/>
          </ac:picMkLst>
        </pc:picChg>
        <pc:picChg chg="add mod">
          <ac:chgData name="Yukari Katsuhara" userId="c1c59740d7d8350c" providerId="LiveId" clId="{99A483C5-D470-4D8B-84AD-48039B73283C}" dt="2024-03-15T18:37:39.825" v="3835" actId="1076"/>
          <ac:picMkLst>
            <pc:docMk/>
            <pc:sldMk cId="27800942" sldId="283"/>
            <ac:picMk id="12" creationId="{94905299-0740-7800-2CFC-AC48F6164202}"/>
          </ac:picMkLst>
        </pc:picChg>
        <pc:picChg chg="add del mod">
          <ac:chgData name="Yukari Katsuhara" userId="c1c59740d7d8350c" providerId="LiveId" clId="{99A483C5-D470-4D8B-84AD-48039B73283C}" dt="2024-03-15T18:25:16.539" v="3815" actId="478"/>
          <ac:picMkLst>
            <pc:docMk/>
            <pc:sldMk cId="27800942" sldId="283"/>
            <ac:picMk id="13" creationId="{576D0F7C-17AE-B2D9-FF53-975278565023}"/>
          </ac:picMkLst>
        </pc:picChg>
        <pc:picChg chg="add del mod modCrop">
          <ac:chgData name="Yukari Katsuhara" userId="c1c59740d7d8350c" providerId="LiveId" clId="{99A483C5-D470-4D8B-84AD-48039B73283C}" dt="2024-03-15T18:25:07.208" v="3813" actId="478"/>
          <ac:picMkLst>
            <pc:docMk/>
            <pc:sldMk cId="27800942" sldId="283"/>
            <ac:picMk id="16" creationId="{247731CC-C02E-49D7-814C-860D3A1B39DA}"/>
          </ac:picMkLst>
        </pc:picChg>
        <pc:picChg chg="add mod modCrop">
          <ac:chgData name="Yukari Katsuhara" userId="c1c59740d7d8350c" providerId="LiveId" clId="{99A483C5-D470-4D8B-84AD-48039B73283C}" dt="2024-03-15T18:39:18.796" v="3847" actId="1076"/>
          <ac:picMkLst>
            <pc:docMk/>
            <pc:sldMk cId="27800942" sldId="283"/>
            <ac:picMk id="18" creationId="{704A978A-D6D5-226B-8D28-CD4CAAA7C9F9}"/>
          </ac:picMkLst>
        </pc:picChg>
      </pc:sldChg>
      <pc:sldChg chg="add del">
        <pc:chgData name="Yukari Katsuhara" userId="c1c59740d7d8350c" providerId="LiveId" clId="{99A483C5-D470-4D8B-84AD-48039B73283C}" dt="2024-03-09T00:20:36.719" v="1193"/>
        <pc:sldMkLst>
          <pc:docMk/>
          <pc:sldMk cId="3353682403" sldId="283"/>
        </pc:sldMkLst>
      </pc:sldChg>
      <pc:sldChg chg="new del">
        <pc:chgData name="Yukari Katsuhara" userId="c1c59740d7d8350c" providerId="LiveId" clId="{99A483C5-D470-4D8B-84AD-48039B73283C}" dt="2024-03-09T01:32:22.079" v="1878" actId="47"/>
        <pc:sldMkLst>
          <pc:docMk/>
          <pc:sldMk cId="1108531140" sldId="284"/>
        </pc:sldMkLst>
      </pc:sldChg>
      <pc:sldChg chg="addSp delSp modSp add mod">
        <pc:chgData name="Yukari Katsuhara" userId="c1c59740d7d8350c" providerId="LiveId" clId="{99A483C5-D470-4D8B-84AD-48039B73283C}" dt="2024-03-15T18:24:32.155" v="3810" actId="1076"/>
        <pc:sldMkLst>
          <pc:docMk/>
          <pc:sldMk cId="4071674034" sldId="285"/>
        </pc:sldMkLst>
        <pc:spChg chg="mod">
          <ac:chgData name="Yukari Katsuhara" userId="c1c59740d7d8350c" providerId="LiveId" clId="{99A483C5-D470-4D8B-84AD-48039B73283C}" dt="2024-03-09T00:31:02.493" v="1448" actId="20577"/>
          <ac:spMkLst>
            <pc:docMk/>
            <pc:sldMk cId="4071674034" sldId="285"/>
            <ac:spMk id="2" creationId="{A580B00D-9A2F-5C43-F479-6B845C7C8671}"/>
          </ac:spMkLst>
        </pc:spChg>
        <pc:spChg chg="del">
          <ac:chgData name="Yukari Katsuhara" userId="c1c59740d7d8350c" providerId="LiveId" clId="{99A483C5-D470-4D8B-84AD-48039B73283C}" dt="2024-03-09T00:30:56.039" v="1435" actId="478"/>
          <ac:spMkLst>
            <pc:docMk/>
            <pc:sldMk cId="4071674034" sldId="285"/>
            <ac:spMk id="8" creationId="{214ECBFD-482F-31DE-C982-C223230697F8}"/>
          </ac:spMkLst>
        </pc:spChg>
        <pc:spChg chg="add mod">
          <ac:chgData name="Yukari Katsuhara" userId="c1c59740d7d8350c" providerId="LiveId" clId="{99A483C5-D470-4D8B-84AD-48039B73283C}" dt="2024-03-09T00:39:20.244" v="1544" actId="14100"/>
          <ac:spMkLst>
            <pc:docMk/>
            <pc:sldMk cId="4071674034" sldId="285"/>
            <ac:spMk id="12" creationId="{A7954C45-A3AA-1054-6509-6FB86B0AAD5F}"/>
          </ac:spMkLst>
        </pc:spChg>
        <pc:spChg chg="mod">
          <ac:chgData name="Yukari Katsuhara" userId="c1c59740d7d8350c" providerId="LiveId" clId="{99A483C5-D470-4D8B-84AD-48039B73283C}" dt="2024-03-09T00:33:45.942" v="1474" actId="1076"/>
          <ac:spMkLst>
            <pc:docMk/>
            <pc:sldMk cId="4071674034" sldId="285"/>
            <ac:spMk id="15" creationId="{3D1F9CA3-AB45-0538-970B-1FCBE7228FA3}"/>
          </ac:spMkLst>
        </pc:spChg>
        <pc:spChg chg="mod">
          <ac:chgData name="Yukari Katsuhara" userId="c1c59740d7d8350c" providerId="LiveId" clId="{99A483C5-D470-4D8B-84AD-48039B73283C}" dt="2024-03-09T00:34:11.661" v="1482" actId="1076"/>
          <ac:spMkLst>
            <pc:docMk/>
            <pc:sldMk cId="4071674034" sldId="285"/>
            <ac:spMk id="17" creationId="{A8BB68E0-BE33-6488-8312-A22A6D0C1997}"/>
          </ac:spMkLst>
        </pc:spChg>
        <pc:picChg chg="add del mod">
          <ac:chgData name="Yukari Katsuhara" userId="c1c59740d7d8350c" providerId="LiveId" clId="{99A483C5-D470-4D8B-84AD-48039B73283C}" dt="2024-03-09T00:31:48.707" v="1451" actId="478"/>
          <ac:picMkLst>
            <pc:docMk/>
            <pc:sldMk cId="4071674034" sldId="285"/>
            <ac:picMk id="3" creationId="{4342C41A-6C4E-9365-FFDA-CB659B29B9CB}"/>
          </ac:picMkLst>
        </pc:picChg>
        <pc:picChg chg="add mod modCrop">
          <ac:chgData name="Yukari Katsuhara" userId="c1c59740d7d8350c" providerId="LiveId" clId="{99A483C5-D470-4D8B-84AD-48039B73283C}" dt="2024-03-15T18:23:33.509" v="3800" actId="1076"/>
          <ac:picMkLst>
            <pc:docMk/>
            <pc:sldMk cId="4071674034" sldId="285"/>
            <ac:picMk id="4" creationId="{55A6BCAA-A607-3367-9416-6B360D42C103}"/>
          </ac:picMkLst>
        </pc:picChg>
        <pc:picChg chg="del">
          <ac:chgData name="Yukari Katsuhara" userId="c1c59740d7d8350c" providerId="LiveId" clId="{99A483C5-D470-4D8B-84AD-48039B73283C}" dt="2024-03-09T00:30:46.859" v="1431" actId="478"/>
          <ac:picMkLst>
            <pc:docMk/>
            <pc:sldMk cId="4071674034" sldId="285"/>
            <ac:picMk id="4" creationId="{5CD44F27-C697-8911-E7A6-68BEECC5B139}"/>
          </ac:picMkLst>
        </pc:picChg>
        <pc:picChg chg="add del mod">
          <ac:chgData name="Yukari Katsuhara" userId="c1c59740d7d8350c" providerId="LiveId" clId="{99A483C5-D470-4D8B-84AD-48039B73283C}" dt="2024-03-09T00:32:56.068" v="1459" actId="478"/>
          <ac:picMkLst>
            <pc:docMk/>
            <pc:sldMk cId="4071674034" sldId="285"/>
            <ac:picMk id="5" creationId="{F062ABA0-BB3C-635D-1497-C87CF53DC883}"/>
          </ac:picMkLst>
        </pc:picChg>
        <pc:picChg chg="add mod modCrop">
          <ac:chgData name="Yukari Katsuhara" userId="c1c59740d7d8350c" providerId="LiveId" clId="{99A483C5-D470-4D8B-84AD-48039B73283C}" dt="2024-03-15T18:24:13.794" v="3807" actId="1076"/>
          <ac:picMkLst>
            <pc:docMk/>
            <pc:sldMk cId="4071674034" sldId="285"/>
            <ac:picMk id="6" creationId="{29AC970F-B7CF-295D-00F2-531185009D55}"/>
          </ac:picMkLst>
        </pc:picChg>
        <pc:picChg chg="del">
          <ac:chgData name="Yukari Katsuhara" userId="c1c59740d7d8350c" providerId="LiveId" clId="{99A483C5-D470-4D8B-84AD-48039B73283C}" dt="2024-03-09T00:30:51.616" v="1433" actId="478"/>
          <ac:picMkLst>
            <pc:docMk/>
            <pc:sldMk cId="4071674034" sldId="285"/>
            <ac:picMk id="6" creationId="{E8477830-C5CD-7497-1CF5-2C7067EA3720}"/>
          </ac:picMkLst>
        </pc:picChg>
        <pc:picChg chg="add del mod">
          <ac:chgData name="Yukari Katsuhara" userId="c1c59740d7d8350c" providerId="LiveId" clId="{99A483C5-D470-4D8B-84AD-48039B73283C}" dt="2024-03-09T01:18:40.901" v="1736" actId="478"/>
          <ac:picMkLst>
            <pc:docMk/>
            <pc:sldMk cId="4071674034" sldId="285"/>
            <ac:picMk id="7" creationId="{F735C33E-79F2-9F03-D5DF-E852D7413540}"/>
          </ac:picMkLst>
        </pc:picChg>
        <pc:picChg chg="add del mod">
          <ac:chgData name="Yukari Katsuhara" userId="c1c59740d7d8350c" providerId="LiveId" clId="{99A483C5-D470-4D8B-84AD-48039B73283C}" dt="2024-03-15T18:23:35.027" v="3801" actId="478"/>
          <ac:picMkLst>
            <pc:docMk/>
            <pc:sldMk cId="4071674034" sldId="285"/>
            <ac:picMk id="9" creationId="{077A5B65-D365-E456-7C7F-CFFC4C143154}"/>
          </ac:picMkLst>
        </pc:picChg>
        <pc:picChg chg="add mod">
          <ac:chgData name="Yukari Katsuhara" userId="c1c59740d7d8350c" providerId="LiveId" clId="{99A483C5-D470-4D8B-84AD-48039B73283C}" dt="2024-03-15T18:24:32.155" v="3810" actId="1076"/>
          <ac:picMkLst>
            <pc:docMk/>
            <pc:sldMk cId="4071674034" sldId="285"/>
            <ac:picMk id="11" creationId="{BCAFCD8F-8AB2-1C7C-7F1A-E56A1DD8B5DE}"/>
          </ac:picMkLst>
        </pc:picChg>
        <pc:picChg chg="add del mod modCrop">
          <ac:chgData name="Yukari Katsuhara" userId="c1c59740d7d8350c" providerId="LiveId" clId="{99A483C5-D470-4D8B-84AD-48039B73283C}" dt="2024-03-15T18:23:10.907" v="3794" actId="478"/>
          <ac:picMkLst>
            <pc:docMk/>
            <pc:sldMk cId="4071674034" sldId="285"/>
            <ac:picMk id="16" creationId="{1695A8B6-7366-4A9D-69C8-C2FADAF84437}"/>
          </ac:picMkLst>
        </pc:picChg>
        <pc:cxnChg chg="del">
          <ac:chgData name="Yukari Katsuhara" userId="c1c59740d7d8350c" providerId="LiveId" clId="{99A483C5-D470-4D8B-84AD-48039B73283C}" dt="2024-03-09T00:30:50.119" v="1432" actId="478"/>
          <ac:cxnSpMkLst>
            <pc:docMk/>
            <pc:sldMk cId="4071674034" sldId="285"/>
            <ac:cxnSpMk id="10" creationId="{F014F0EA-D9CE-3855-B2AF-A51202182B4D}"/>
          </ac:cxnSpMkLst>
        </pc:cxnChg>
        <pc:cxnChg chg="del">
          <ac:chgData name="Yukari Katsuhara" userId="c1c59740d7d8350c" providerId="LiveId" clId="{99A483C5-D470-4D8B-84AD-48039B73283C}" dt="2024-03-09T00:30:53.996" v="1434" actId="478"/>
          <ac:cxnSpMkLst>
            <pc:docMk/>
            <pc:sldMk cId="4071674034" sldId="285"/>
            <ac:cxnSpMk id="13" creationId="{A0157DDA-33C3-C811-44EC-C634C3875CC1}"/>
          </ac:cxnSpMkLst>
        </pc:cxnChg>
      </pc:sldChg>
      <pc:sldChg chg="add del">
        <pc:chgData name="Yukari Katsuhara" userId="c1c59740d7d8350c" providerId="LiveId" clId="{99A483C5-D470-4D8B-84AD-48039B73283C}" dt="2024-03-09T01:19:31.774" v="1747" actId="47"/>
        <pc:sldMkLst>
          <pc:docMk/>
          <pc:sldMk cId="2599737279" sldId="286"/>
        </pc:sldMkLst>
      </pc:sldChg>
      <pc:sldChg chg="addSp delSp modSp new mod">
        <pc:chgData name="Yukari Katsuhara" userId="c1c59740d7d8350c" providerId="LiveId" clId="{99A483C5-D470-4D8B-84AD-48039B73283C}" dt="2024-03-15T19:40:59.976" v="4662" actId="20577"/>
        <pc:sldMkLst>
          <pc:docMk/>
          <pc:sldMk cId="3982637033" sldId="287"/>
        </pc:sldMkLst>
        <pc:spChg chg="mod">
          <ac:chgData name="Yukari Katsuhara" userId="c1c59740d7d8350c" providerId="LiveId" clId="{99A483C5-D470-4D8B-84AD-48039B73283C}" dt="2024-03-09T01:20:21.233" v="1805" actId="20577"/>
          <ac:spMkLst>
            <pc:docMk/>
            <pc:sldMk cId="3982637033" sldId="287"/>
            <ac:spMk id="2" creationId="{F6441411-6938-0796-CAE8-5BA864BA0033}"/>
          </ac:spMkLst>
        </pc:spChg>
        <pc:spChg chg="add del">
          <ac:chgData name="Yukari Katsuhara" userId="c1c59740d7d8350c" providerId="LiveId" clId="{99A483C5-D470-4D8B-84AD-48039B73283C}" dt="2024-03-09T01:11:43.457" v="1565"/>
          <ac:spMkLst>
            <pc:docMk/>
            <pc:sldMk cId="3982637033" sldId="287"/>
            <ac:spMk id="3" creationId="{B80A819E-8660-D5D0-88FD-6B3AD0BAD0AA}"/>
          </ac:spMkLst>
        </pc:spChg>
        <pc:spChg chg="add del mod">
          <ac:chgData name="Yukari Katsuhara" userId="c1c59740d7d8350c" providerId="LiveId" clId="{99A483C5-D470-4D8B-84AD-48039B73283C}" dt="2024-03-15T18:36:03.267" v="3823" actId="478"/>
          <ac:spMkLst>
            <pc:docMk/>
            <pc:sldMk cId="3982637033" sldId="287"/>
            <ac:spMk id="4" creationId="{2E79136F-862D-09B2-C4F6-BDDEDB1F95E0}"/>
          </ac:spMkLst>
        </pc:spChg>
        <pc:spChg chg="add mod">
          <ac:chgData name="Yukari Katsuhara" userId="c1c59740d7d8350c" providerId="LiveId" clId="{99A483C5-D470-4D8B-84AD-48039B73283C}" dt="2024-03-15T19:14:10.571" v="4315" actId="1076"/>
          <ac:spMkLst>
            <pc:docMk/>
            <pc:sldMk cId="3982637033" sldId="287"/>
            <ac:spMk id="10" creationId="{B700231C-8F49-438C-AF5D-4085ED3190FE}"/>
          </ac:spMkLst>
        </pc:spChg>
        <pc:spChg chg="add mod">
          <ac:chgData name="Yukari Katsuhara" userId="c1c59740d7d8350c" providerId="LiveId" clId="{99A483C5-D470-4D8B-84AD-48039B73283C}" dt="2024-03-09T01:27:52.738" v="1841" actId="1076"/>
          <ac:spMkLst>
            <pc:docMk/>
            <pc:sldMk cId="3982637033" sldId="287"/>
            <ac:spMk id="11" creationId="{B9707199-E791-FFFC-09F5-FE8BF4FD5975}"/>
          </ac:spMkLst>
        </pc:spChg>
        <pc:spChg chg="add mod">
          <ac:chgData name="Yukari Katsuhara" userId="c1c59740d7d8350c" providerId="LiveId" clId="{99A483C5-D470-4D8B-84AD-48039B73283C}" dt="2024-03-09T01:29:21.694" v="1857" actId="1076"/>
          <ac:spMkLst>
            <pc:docMk/>
            <pc:sldMk cId="3982637033" sldId="287"/>
            <ac:spMk id="12" creationId="{0B7833C3-C1D3-F2ED-F0A5-4A555A05F336}"/>
          </ac:spMkLst>
        </pc:spChg>
        <pc:spChg chg="add mod">
          <ac:chgData name="Yukari Katsuhara" userId="c1c59740d7d8350c" providerId="LiveId" clId="{99A483C5-D470-4D8B-84AD-48039B73283C}" dt="2024-03-15T19:40:59.976" v="4662" actId="20577"/>
          <ac:spMkLst>
            <pc:docMk/>
            <pc:sldMk cId="3982637033" sldId="287"/>
            <ac:spMk id="18" creationId="{353AE323-C13B-5993-1484-9A0D8F6E6AB6}"/>
          </ac:spMkLst>
        </pc:spChg>
        <pc:graphicFrameChg chg="add mod">
          <ac:chgData name="Yukari Katsuhara" userId="c1c59740d7d8350c" providerId="LiveId" clId="{99A483C5-D470-4D8B-84AD-48039B73283C}" dt="2024-03-09T01:11:43.402" v="1564"/>
          <ac:graphicFrameMkLst>
            <pc:docMk/>
            <pc:sldMk cId="3982637033" sldId="287"/>
            <ac:graphicFrameMk id="4" creationId="{5197FFC6-0BA2-E768-DEA2-52F1EFED7B1F}"/>
          </ac:graphicFrameMkLst>
        </pc:graphicFrameChg>
        <pc:graphicFrameChg chg="add mod">
          <ac:chgData name="Yukari Katsuhara" userId="c1c59740d7d8350c" providerId="LiveId" clId="{99A483C5-D470-4D8B-84AD-48039B73283C}" dt="2024-03-15T18:36:05.065" v="3824"/>
          <ac:graphicFrameMkLst>
            <pc:docMk/>
            <pc:sldMk cId="3982637033" sldId="287"/>
            <ac:graphicFrameMk id="6" creationId="{0F352DCC-9B98-D79E-8C9F-E69397EF4FF4}"/>
          </ac:graphicFrameMkLst>
        </pc:graphicFrameChg>
        <pc:graphicFrameChg chg="add mod">
          <ac:chgData name="Yukari Katsuhara" userId="c1c59740d7d8350c" providerId="LiveId" clId="{99A483C5-D470-4D8B-84AD-48039B73283C}" dt="2024-03-09T01:15:48.939" v="1579"/>
          <ac:graphicFrameMkLst>
            <pc:docMk/>
            <pc:sldMk cId="3982637033" sldId="287"/>
            <ac:graphicFrameMk id="6" creationId="{3B42BE91-ED49-AC1B-5655-E9E82F96B633}"/>
          </ac:graphicFrameMkLst>
        </pc:graphicFrameChg>
        <pc:graphicFrameChg chg="add mod">
          <ac:chgData name="Yukari Katsuhara" userId="c1c59740d7d8350c" providerId="LiveId" clId="{99A483C5-D470-4D8B-84AD-48039B73283C}" dt="2024-03-15T18:36:26.525" v="3827"/>
          <ac:graphicFrameMkLst>
            <pc:docMk/>
            <pc:sldMk cId="3982637033" sldId="287"/>
            <ac:graphicFrameMk id="13" creationId="{45011668-EEB4-6568-6E9F-F4B952E1D446}"/>
          </ac:graphicFrameMkLst>
        </pc:graphicFrameChg>
        <pc:graphicFrameChg chg="add del mod">
          <ac:chgData name="Yukari Katsuhara" userId="c1c59740d7d8350c" providerId="LiveId" clId="{99A483C5-D470-4D8B-84AD-48039B73283C}" dt="2024-03-15T18:35:55.042" v="3820" actId="478"/>
          <ac:graphicFrameMkLst>
            <pc:docMk/>
            <pc:sldMk cId="3982637033" sldId="287"/>
            <ac:graphicFrameMk id="17" creationId="{D96FCD0A-2054-BD29-E5E5-DF86CC559589}"/>
          </ac:graphicFrameMkLst>
        </pc:graphicFrameChg>
        <pc:graphicFrameChg chg="add mod">
          <ac:chgData name="Yukari Katsuhara" userId="c1c59740d7d8350c" providerId="LiveId" clId="{99A483C5-D470-4D8B-84AD-48039B73283C}" dt="2024-03-15T19:14:32.206" v="4317" actId="1076"/>
          <ac:graphicFrameMkLst>
            <pc:docMk/>
            <pc:sldMk cId="3982637033" sldId="287"/>
            <ac:graphicFrameMk id="22" creationId="{C85F4639-730B-039C-35B9-CCF6AE8161BA}"/>
          </ac:graphicFrameMkLst>
        </pc:graphicFrameChg>
        <pc:picChg chg="add del mod">
          <ac:chgData name="Yukari Katsuhara" userId="c1c59740d7d8350c" providerId="LiveId" clId="{99A483C5-D470-4D8B-84AD-48039B73283C}" dt="2024-03-15T18:35:56.669" v="3821" actId="478"/>
          <ac:picMkLst>
            <pc:docMk/>
            <pc:sldMk cId="3982637033" sldId="287"/>
            <ac:picMk id="5" creationId="{7D5C0BED-4CDC-C772-1FC5-21057D3628F1}"/>
          </ac:picMkLst>
        </pc:picChg>
        <pc:picChg chg="add del mod">
          <ac:chgData name="Yukari Katsuhara" userId="c1c59740d7d8350c" providerId="LiveId" clId="{99A483C5-D470-4D8B-84AD-48039B73283C}" dt="2024-03-15T18:35:51.348" v="3818" actId="478"/>
          <ac:picMkLst>
            <pc:docMk/>
            <pc:sldMk cId="3982637033" sldId="287"/>
            <ac:picMk id="7" creationId="{783662DF-3E94-0A36-7440-924AB9EEC892}"/>
          </ac:picMkLst>
        </pc:picChg>
        <pc:picChg chg="add del mod">
          <ac:chgData name="Yukari Katsuhara" userId="c1c59740d7d8350c" providerId="LiveId" clId="{99A483C5-D470-4D8B-84AD-48039B73283C}" dt="2024-03-15T19:12:26.346" v="4299" actId="478"/>
          <ac:picMkLst>
            <pc:docMk/>
            <pc:sldMk cId="3982637033" sldId="287"/>
            <ac:picMk id="8" creationId="{AFAAC7D0-E759-69E2-D345-5616D59D0517}"/>
          </ac:picMkLst>
        </pc:picChg>
        <pc:picChg chg="add mod">
          <ac:chgData name="Yukari Katsuhara" userId="c1c59740d7d8350c" providerId="LiveId" clId="{99A483C5-D470-4D8B-84AD-48039B73283C}" dt="2024-03-15T18:36:13.077" v="3826" actId="1076"/>
          <ac:picMkLst>
            <pc:docMk/>
            <pc:sldMk cId="3982637033" sldId="287"/>
            <ac:picMk id="9" creationId="{0B55FDEA-F1F5-FD23-73C4-8E778CD8EE49}"/>
          </ac:picMkLst>
        </pc:picChg>
        <pc:picChg chg="add">
          <ac:chgData name="Yukari Katsuhara" userId="c1c59740d7d8350c" providerId="LiveId" clId="{99A483C5-D470-4D8B-84AD-48039B73283C}" dt="2024-03-09T01:20:39.801" v="1806"/>
          <ac:picMkLst>
            <pc:docMk/>
            <pc:sldMk cId="3982637033" sldId="287"/>
            <ac:picMk id="9" creationId="{65FE1527-7D25-4E3C-3CE1-D085F03F0283}"/>
          </ac:picMkLst>
        </pc:picChg>
        <pc:picChg chg="add del mod modCrop">
          <ac:chgData name="Yukari Katsuhara" userId="c1c59740d7d8350c" providerId="LiveId" clId="{99A483C5-D470-4D8B-84AD-48039B73283C}" dt="2024-03-09T01:28:44.824" v="1848" actId="478"/>
          <ac:picMkLst>
            <pc:docMk/>
            <pc:sldMk cId="3982637033" sldId="287"/>
            <ac:picMk id="14" creationId="{A73AEEF1-3703-7C82-F9C2-1041F997947F}"/>
          </ac:picMkLst>
        </pc:picChg>
        <pc:picChg chg="add mod">
          <ac:chgData name="Yukari Katsuhara" userId="c1c59740d7d8350c" providerId="LiveId" clId="{99A483C5-D470-4D8B-84AD-48039B73283C}" dt="2024-03-15T18:36:32.798" v="3829" actId="1076"/>
          <ac:picMkLst>
            <pc:docMk/>
            <pc:sldMk cId="3982637033" sldId="287"/>
            <ac:picMk id="14" creationId="{D7FE5809-D141-94B0-00D3-C966FA522E62}"/>
          </ac:picMkLst>
        </pc:picChg>
        <pc:picChg chg="add del mod modCrop">
          <ac:chgData name="Yukari Katsuhara" userId="c1c59740d7d8350c" providerId="LiveId" clId="{99A483C5-D470-4D8B-84AD-48039B73283C}" dt="2024-03-15T18:35:52.545" v="3819" actId="478"/>
          <ac:picMkLst>
            <pc:docMk/>
            <pc:sldMk cId="3982637033" sldId="287"/>
            <ac:picMk id="16" creationId="{C2C9B87A-986D-37B2-C903-992766B08505}"/>
          </ac:picMkLst>
        </pc:picChg>
        <pc:picChg chg="add mod modCrop">
          <ac:chgData name="Yukari Katsuhara" userId="c1c59740d7d8350c" providerId="LiveId" clId="{99A483C5-D470-4D8B-84AD-48039B73283C}" dt="2024-03-15T19:13:14.061" v="4305" actId="1076"/>
          <ac:picMkLst>
            <pc:docMk/>
            <pc:sldMk cId="3982637033" sldId="287"/>
            <ac:picMk id="19" creationId="{B23C94C7-F0B7-504E-F48F-5C53215CEAC1}"/>
          </ac:picMkLst>
        </pc:picChg>
        <pc:picChg chg="add mod modCrop">
          <ac:chgData name="Yukari Katsuhara" userId="c1c59740d7d8350c" providerId="LiveId" clId="{99A483C5-D470-4D8B-84AD-48039B73283C}" dt="2024-03-15T19:14:04.181" v="4314" actId="1076"/>
          <ac:picMkLst>
            <pc:docMk/>
            <pc:sldMk cId="3982637033" sldId="287"/>
            <ac:picMk id="21" creationId="{96E51160-576C-FA7A-9473-0E342D896DC2}"/>
          </ac:picMkLst>
        </pc:picChg>
      </pc:sldChg>
      <pc:sldChg chg="addSp delSp modSp new del mod">
        <pc:chgData name="Yukari Katsuhara" userId="c1c59740d7d8350c" providerId="LiveId" clId="{99A483C5-D470-4D8B-84AD-48039B73283C}" dt="2024-03-15T19:34:31.552" v="4630" actId="47"/>
        <pc:sldMkLst>
          <pc:docMk/>
          <pc:sldMk cId="3884716590" sldId="288"/>
        </pc:sldMkLst>
        <pc:spChg chg="del">
          <ac:chgData name="Yukari Katsuhara" userId="c1c59740d7d8350c" providerId="LiveId" clId="{99A483C5-D470-4D8B-84AD-48039B73283C}" dt="2024-03-09T16:58:46.770" v="2485" actId="478"/>
          <ac:spMkLst>
            <pc:docMk/>
            <pc:sldMk cId="3884716590" sldId="288"/>
            <ac:spMk id="2" creationId="{1D3C2C52-78ED-10B7-3DE6-AA3DE1C734C7}"/>
          </ac:spMkLst>
        </pc:spChg>
        <pc:spChg chg="del mod">
          <ac:chgData name="Yukari Katsuhara" userId="c1c59740d7d8350c" providerId="LiveId" clId="{99A483C5-D470-4D8B-84AD-48039B73283C}" dt="2024-03-09T16:58:47.836" v="2486" actId="478"/>
          <ac:spMkLst>
            <pc:docMk/>
            <pc:sldMk cId="3884716590" sldId="288"/>
            <ac:spMk id="3" creationId="{30F3AF3C-ABC9-2FDD-ED6E-23191071CFF2}"/>
          </ac:spMkLst>
        </pc:spChg>
        <pc:spChg chg="add mod">
          <ac:chgData name="Yukari Katsuhara" userId="c1c59740d7d8350c" providerId="LiveId" clId="{99A483C5-D470-4D8B-84AD-48039B73283C}" dt="2024-03-09T17:05:19.491" v="2592" actId="1076"/>
          <ac:spMkLst>
            <pc:docMk/>
            <pc:sldMk cId="3884716590" sldId="288"/>
            <ac:spMk id="21" creationId="{D5C856F2-6695-816A-5D93-77B9ED1606C3}"/>
          </ac:spMkLst>
        </pc:spChg>
        <pc:spChg chg="add mod">
          <ac:chgData name="Yukari Katsuhara" userId="c1c59740d7d8350c" providerId="LiveId" clId="{99A483C5-D470-4D8B-84AD-48039B73283C}" dt="2024-03-09T17:05:32.174" v="2618" actId="20577"/>
          <ac:spMkLst>
            <pc:docMk/>
            <pc:sldMk cId="3884716590" sldId="288"/>
            <ac:spMk id="22" creationId="{8D5D6FA7-A128-A133-B8E6-FFB624D764C1}"/>
          </ac:spMkLst>
        </pc:spChg>
        <pc:grpChg chg="add mod">
          <ac:chgData name="Yukari Katsuhara" userId="c1c59740d7d8350c" providerId="LiveId" clId="{99A483C5-D470-4D8B-84AD-48039B73283C}" dt="2024-03-09T17:05:34.814" v="2619" actId="1076"/>
          <ac:grpSpMkLst>
            <pc:docMk/>
            <pc:sldMk cId="3884716590" sldId="288"/>
            <ac:grpSpMk id="14" creationId="{4E662333-71D8-7720-C02F-D0B2EDD76123}"/>
          </ac:grpSpMkLst>
        </pc:grpChg>
        <pc:grpChg chg="add mod">
          <ac:chgData name="Yukari Katsuhara" userId="c1c59740d7d8350c" providerId="LiveId" clId="{99A483C5-D470-4D8B-84AD-48039B73283C}" dt="2024-03-09T17:03:48.933" v="2540" actId="14100"/>
          <ac:grpSpMkLst>
            <pc:docMk/>
            <pc:sldMk cId="3884716590" sldId="288"/>
            <ac:grpSpMk id="19" creationId="{D026D69B-76C3-AC66-20AF-5110A396E230}"/>
          </ac:grpSpMkLst>
        </pc:grpChg>
        <pc:picChg chg="add mod modCrop">
          <ac:chgData name="Yukari Katsuhara" userId="c1c59740d7d8350c" providerId="LiveId" clId="{99A483C5-D470-4D8B-84AD-48039B73283C}" dt="2024-03-09T17:03:03.950" v="2533" actId="164"/>
          <ac:picMkLst>
            <pc:docMk/>
            <pc:sldMk cId="3884716590" sldId="288"/>
            <ac:picMk id="5" creationId="{079A885F-BFA1-A1A2-710C-DBB5DC2176C6}"/>
          </ac:picMkLst>
        </pc:picChg>
        <pc:picChg chg="add mod modCrop">
          <ac:chgData name="Yukari Katsuhara" userId="c1c59740d7d8350c" providerId="LiveId" clId="{99A483C5-D470-4D8B-84AD-48039B73283C}" dt="2024-03-09T17:03:03.950" v="2533" actId="164"/>
          <ac:picMkLst>
            <pc:docMk/>
            <pc:sldMk cId="3884716590" sldId="288"/>
            <ac:picMk id="7" creationId="{B61693BC-66AF-A673-BC0A-FBF84D918030}"/>
          </ac:picMkLst>
        </pc:picChg>
        <pc:picChg chg="add del">
          <ac:chgData name="Yukari Katsuhara" userId="c1c59740d7d8350c" providerId="LiveId" clId="{99A483C5-D470-4D8B-84AD-48039B73283C}" dt="2024-03-09T17:00:33.563" v="2502" actId="478"/>
          <ac:picMkLst>
            <pc:docMk/>
            <pc:sldMk cId="3884716590" sldId="288"/>
            <ac:picMk id="9" creationId="{7435A743-115B-1ADA-38D5-1EE7FD2ED586}"/>
          </ac:picMkLst>
        </pc:picChg>
        <pc:picChg chg="add mod modCrop">
          <ac:chgData name="Yukari Katsuhara" userId="c1c59740d7d8350c" providerId="LiveId" clId="{99A483C5-D470-4D8B-84AD-48039B73283C}" dt="2024-03-09T17:03:03.950" v="2533" actId="164"/>
          <ac:picMkLst>
            <pc:docMk/>
            <pc:sldMk cId="3884716590" sldId="288"/>
            <ac:picMk id="11" creationId="{F7FAE5E2-6CBC-FD23-10D3-0DA866E99DE7}"/>
          </ac:picMkLst>
        </pc:picChg>
        <pc:picChg chg="add mod modCrop">
          <ac:chgData name="Yukari Katsuhara" userId="c1c59740d7d8350c" providerId="LiveId" clId="{99A483C5-D470-4D8B-84AD-48039B73283C}" dt="2024-03-09T17:03:03.950" v="2533" actId="164"/>
          <ac:picMkLst>
            <pc:docMk/>
            <pc:sldMk cId="3884716590" sldId="288"/>
            <ac:picMk id="13" creationId="{DF30756C-1EFE-2CC9-A24B-A517680B5311}"/>
          </ac:picMkLst>
        </pc:picChg>
        <pc:picChg chg="mod">
          <ac:chgData name="Yukari Katsuhara" userId="c1c59740d7d8350c" providerId="LiveId" clId="{99A483C5-D470-4D8B-84AD-48039B73283C}" dt="2024-03-09T17:02:27.381" v="2529"/>
          <ac:picMkLst>
            <pc:docMk/>
            <pc:sldMk cId="3884716590" sldId="288"/>
            <ac:picMk id="15" creationId="{D77A27BE-B706-64F8-E100-0D0D805E9EFA}"/>
          </ac:picMkLst>
        </pc:picChg>
        <pc:picChg chg="mod">
          <ac:chgData name="Yukari Katsuhara" userId="c1c59740d7d8350c" providerId="LiveId" clId="{99A483C5-D470-4D8B-84AD-48039B73283C}" dt="2024-03-09T17:02:27.381" v="2529"/>
          <ac:picMkLst>
            <pc:docMk/>
            <pc:sldMk cId="3884716590" sldId="288"/>
            <ac:picMk id="16" creationId="{E8CCA6CA-8236-9246-694B-48901565DB69}"/>
          </ac:picMkLst>
        </pc:picChg>
        <pc:picChg chg="mod">
          <ac:chgData name="Yukari Katsuhara" userId="c1c59740d7d8350c" providerId="LiveId" clId="{99A483C5-D470-4D8B-84AD-48039B73283C}" dt="2024-03-09T17:02:27.381" v="2529"/>
          <ac:picMkLst>
            <pc:docMk/>
            <pc:sldMk cId="3884716590" sldId="288"/>
            <ac:picMk id="17" creationId="{2B13D223-C9D2-46ED-88AD-7C93861117B0}"/>
          </ac:picMkLst>
        </pc:picChg>
        <pc:picChg chg="mod">
          <ac:chgData name="Yukari Katsuhara" userId="c1c59740d7d8350c" providerId="LiveId" clId="{99A483C5-D470-4D8B-84AD-48039B73283C}" dt="2024-03-09T17:02:27.381" v="2529"/>
          <ac:picMkLst>
            <pc:docMk/>
            <pc:sldMk cId="3884716590" sldId="288"/>
            <ac:picMk id="18" creationId="{0FF9714F-F4B5-23A9-FA7A-A55878AED3FE}"/>
          </ac:picMkLst>
        </pc:picChg>
        <pc:picChg chg="add mod">
          <ac:chgData name="Yukari Katsuhara" userId="c1c59740d7d8350c" providerId="LiveId" clId="{99A483C5-D470-4D8B-84AD-48039B73283C}" dt="2024-03-09T17:04:43.752" v="2545" actId="14100"/>
          <ac:picMkLst>
            <pc:docMk/>
            <pc:sldMk cId="3884716590" sldId="288"/>
            <ac:picMk id="20" creationId="{EBEA150C-26AF-C0EF-1492-EA8E5CCE8F87}"/>
          </ac:picMkLst>
        </pc:picChg>
      </pc:sldChg>
      <pc:sldChg chg="modSp new del mod ord">
        <pc:chgData name="Yukari Katsuhara" userId="c1c59740d7d8350c" providerId="LiveId" clId="{99A483C5-D470-4D8B-84AD-48039B73283C}" dt="2024-03-15T20:57:01.321" v="5533" actId="47"/>
        <pc:sldMkLst>
          <pc:docMk/>
          <pc:sldMk cId="4267464889" sldId="289"/>
        </pc:sldMkLst>
        <pc:spChg chg="mod">
          <ac:chgData name="Yukari Katsuhara" userId="c1c59740d7d8350c" providerId="LiveId" clId="{99A483C5-D470-4D8B-84AD-48039B73283C}" dt="2024-03-10T03:52:01.996" v="2643" actId="20577"/>
          <ac:spMkLst>
            <pc:docMk/>
            <pc:sldMk cId="4267464889" sldId="289"/>
            <ac:spMk id="2" creationId="{38131EC3-21EE-DB5D-3273-609EB12BD795}"/>
          </ac:spMkLst>
        </pc:spChg>
      </pc:sldChg>
      <pc:sldChg chg="modSp new mod">
        <pc:chgData name="Yukari Katsuhara" userId="c1c59740d7d8350c" providerId="LiveId" clId="{99A483C5-D470-4D8B-84AD-48039B73283C}" dt="2024-03-15T20:17:21.204" v="5078" actId="1076"/>
        <pc:sldMkLst>
          <pc:docMk/>
          <pc:sldMk cId="3515484889" sldId="290"/>
        </pc:sldMkLst>
        <pc:spChg chg="mod">
          <ac:chgData name="Yukari Katsuhara" userId="c1c59740d7d8350c" providerId="LiveId" clId="{99A483C5-D470-4D8B-84AD-48039B73283C}" dt="2024-03-10T03:50:28.946" v="2641" actId="20577"/>
          <ac:spMkLst>
            <pc:docMk/>
            <pc:sldMk cId="3515484889" sldId="290"/>
            <ac:spMk id="2" creationId="{B91594AD-A073-9FA6-A4FD-13A42D390706}"/>
          </ac:spMkLst>
        </pc:spChg>
        <pc:spChg chg="mod">
          <ac:chgData name="Yukari Katsuhara" userId="c1c59740d7d8350c" providerId="LiveId" clId="{99A483C5-D470-4D8B-84AD-48039B73283C}" dt="2024-03-15T20:17:21.204" v="5078" actId="1076"/>
          <ac:spMkLst>
            <pc:docMk/>
            <pc:sldMk cId="3515484889" sldId="290"/>
            <ac:spMk id="3" creationId="{B7D44AD0-8AE7-59D2-59D1-338BF1779F43}"/>
          </ac:spMkLst>
        </pc:spChg>
      </pc:sldChg>
      <pc:sldChg chg="modSp new mod">
        <pc:chgData name="Yukari Katsuhara" userId="c1c59740d7d8350c" providerId="LiveId" clId="{99A483C5-D470-4D8B-84AD-48039B73283C}" dt="2024-03-15T17:11:34.583" v="2729" actId="1036"/>
        <pc:sldMkLst>
          <pc:docMk/>
          <pc:sldMk cId="249035729" sldId="291"/>
        </pc:sldMkLst>
        <pc:spChg chg="mod">
          <ac:chgData name="Yukari Katsuhara" userId="c1c59740d7d8350c" providerId="LiveId" clId="{99A483C5-D470-4D8B-84AD-48039B73283C}" dt="2024-03-15T17:00:44.355" v="2658" actId="20577"/>
          <ac:spMkLst>
            <pc:docMk/>
            <pc:sldMk cId="249035729" sldId="291"/>
            <ac:spMk id="2" creationId="{07E3E135-C36F-00CC-297E-C994227D2CD4}"/>
          </ac:spMkLst>
        </pc:spChg>
        <pc:spChg chg="mod">
          <ac:chgData name="Yukari Katsuhara" userId="c1c59740d7d8350c" providerId="LiveId" clId="{99A483C5-D470-4D8B-84AD-48039B73283C}" dt="2024-03-15T17:11:34.583" v="2729" actId="1036"/>
          <ac:spMkLst>
            <pc:docMk/>
            <pc:sldMk cId="249035729" sldId="291"/>
            <ac:spMk id="3" creationId="{407936D8-9366-0B57-F0C9-ECF43C608720}"/>
          </ac:spMkLst>
        </pc:spChg>
      </pc:sldChg>
      <pc:sldChg chg="addSp delSp modSp new mod">
        <pc:chgData name="Yukari Katsuhara" userId="c1c59740d7d8350c" providerId="LiveId" clId="{99A483C5-D470-4D8B-84AD-48039B73283C}" dt="2024-03-15T17:38:23.844" v="3030" actId="1076"/>
        <pc:sldMkLst>
          <pc:docMk/>
          <pc:sldMk cId="430584512" sldId="292"/>
        </pc:sldMkLst>
        <pc:spChg chg="mod">
          <ac:chgData name="Yukari Katsuhara" userId="c1c59740d7d8350c" providerId="LiveId" clId="{99A483C5-D470-4D8B-84AD-48039B73283C}" dt="2024-03-15T17:25:48.263" v="3002" actId="20577"/>
          <ac:spMkLst>
            <pc:docMk/>
            <pc:sldMk cId="430584512" sldId="292"/>
            <ac:spMk id="2" creationId="{CB40D581-B6F7-C4F3-EC3B-F871F171DCDA}"/>
          </ac:spMkLst>
        </pc:spChg>
        <pc:spChg chg="del">
          <ac:chgData name="Yukari Katsuhara" userId="c1c59740d7d8350c" providerId="LiveId" clId="{99A483C5-D470-4D8B-84AD-48039B73283C}" dt="2024-03-15T17:25:51.700" v="3003" actId="478"/>
          <ac:spMkLst>
            <pc:docMk/>
            <pc:sldMk cId="430584512" sldId="292"/>
            <ac:spMk id="3" creationId="{0A1C1F89-E085-B47F-E3D1-26912024BCEB}"/>
          </ac:spMkLst>
        </pc:spChg>
        <pc:spChg chg="add mod">
          <ac:chgData name="Yukari Katsuhara" userId="c1c59740d7d8350c" providerId="LiveId" clId="{99A483C5-D470-4D8B-84AD-48039B73283C}" dt="2024-03-15T17:38:23.844" v="3030" actId="1076"/>
          <ac:spMkLst>
            <pc:docMk/>
            <pc:sldMk cId="430584512" sldId="292"/>
            <ac:spMk id="9" creationId="{496EA6F1-E581-1C8E-A6C8-7EB8110C910E}"/>
          </ac:spMkLst>
        </pc:spChg>
        <pc:picChg chg="add del mod modCrop">
          <ac:chgData name="Yukari Katsuhara" userId="c1c59740d7d8350c" providerId="LiveId" clId="{99A483C5-D470-4D8B-84AD-48039B73283C}" dt="2024-03-15T17:29:22.387" v="3019" actId="478"/>
          <ac:picMkLst>
            <pc:docMk/>
            <pc:sldMk cId="430584512" sldId="292"/>
            <ac:picMk id="5" creationId="{2237E168-15E3-B609-B7CC-A452C8EC973D}"/>
          </ac:picMkLst>
        </pc:picChg>
        <pc:picChg chg="add mod modCrop">
          <ac:chgData name="Yukari Katsuhara" userId="c1c59740d7d8350c" providerId="LiveId" clId="{99A483C5-D470-4D8B-84AD-48039B73283C}" dt="2024-03-15T17:37:54.422" v="3025" actId="1076"/>
          <ac:picMkLst>
            <pc:docMk/>
            <pc:sldMk cId="430584512" sldId="292"/>
            <ac:picMk id="7" creationId="{E010957F-8660-40C8-8A89-A9C42A463257}"/>
          </ac:picMkLst>
        </pc:picChg>
      </pc:sldChg>
      <pc:sldChg chg="addSp delSp modSp new mod">
        <pc:chgData name="Yukari Katsuhara" userId="c1c59740d7d8350c" providerId="LiveId" clId="{99A483C5-D470-4D8B-84AD-48039B73283C}" dt="2024-03-15T19:37:00.742" v="4648" actId="1076"/>
        <pc:sldMkLst>
          <pc:docMk/>
          <pc:sldMk cId="357220356" sldId="293"/>
        </pc:sldMkLst>
        <pc:spChg chg="del">
          <ac:chgData name="Yukari Katsuhara" userId="c1c59740d7d8350c" providerId="LiveId" clId="{99A483C5-D470-4D8B-84AD-48039B73283C}" dt="2024-03-15T19:34:52.037" v="4638" actId="478"/>
          <ac:spMkLst>
            <pc:docMk/>
            <pc:sldMk cId="357220356" sldId="293"/>
            <ac:spMk id="2" creationId="{898E8A41-7E70-7812-E8ED-F040A89F76E9}"/>
          </ac:spMkLst>
        </pc:spChg>
        <pc:spChg chg="del">
          <ac:chgData name="Yukari Katsuhara" userId="c1c59740d7d8350c" providerId="LiveId" clId="{99A483C5-D470-4D8B-84AD-48039B73283C}" dt="2024-03-15T19:34:50.224" v="4637" actId="478"/>
          <ac:spMkLst>
            <pc:docMk/>
            <pc:sldMk cId="357220356" sldId="293"/>
            <ac:spMk id="3" creationId="{0EE0DBBF-8AF9-6AD8-35D4-2F133E030222}"/>
          </ac:spMkLst>
        </pc:spChg>
        <pc:picChg chg="add mod modCrop">
          <ac:chgData name="Yukari Katsuhara" userId="c1c59740d7d8350c" providerId="LiveId" clId="{99A483C5-D470-4D8B-84AD-48039B73283C}" dt="2024-03-15T19:37:00.742" v="4648" actId="1076"/>
          <ac:picMkLst>
            <pc:docMk/>
            <pc:sldMk cId="357220356" sldId="293"/>
            <ac:picMk id="5" creationId="{EF0F187F-EC30-A929-A568-7BD6B110E550}"/>
          </ac:picMkLst>
        </pc:picChg>
      </pc:sldChg>
      <pc:sldChg chg="addSp delSp modSp new mod">
        <pc:chgData name="Yukari Katsuhara" userId="c1c59740d7d8350c" providerId="LiveId" clId="{99A483C5-D470-4D8B-84AD-48039B73283C}" dt="2024-03-15T19:36:58.287" v="4647" actId="1076"/>
        <pc:sldMkLst>
          <pc:docMk/>
          <pc:sldMk cId="3275497051" sldId="294"/>
        </pc:sldMkLst>
        <pc:spChg chg="del">
          <ac:chgData name="Yukari Katsuhara" userId="c1c59740d7d8350c" providerId="LiveId" clId="{99A483C5-D470-4D8B-84AD-48039B73283C}" dt="2024-03-15T19:36:55.782" v="4646" actId="478"/>
          <ac:spMkLst>
            <pc:docMk/>
            <pc:sldMk cId="3275497051" sldId="294"/>
            <ac:spMk id="2" creationId="{268B2D81-A787-4EF1-05F7-66F406E84467}"/>
          </ac:spMkLst>
        </pc:spChg>
        <pc:spChg chg="del">
          <ac:chgData name="Yukari Katsuhara" userId="c1c59740d7d8350c" providerId="LiveId" clId="{99A483C5-D470-4D8B-84AD-48039B73283C}" dt="2024-03-15T19:36:53.575" v="4645" actId="478"/>
          <ac:spMkLst>
            <pc:docMk/>
            <pc:sldMk cId="3275497051" sldId="294"/>
            <ac:spMk id="3" creationId="{D2770E36-37B2-B444-D24A-F8E5C6102D8E}"/>
          </ac:spMkLst>
        </pc:spChg>
        <pc:picChg chg="add mod modCrop">
          <ac:chgData name="Yukari Katsuhara" userId="c1c59740d7d8350c" providerId="LiveId" clId="{99A483C5-D470-4D8B-84AD-48039B73283C}" dt="2024-03-15T19:36:58.287" v="4647" actId="1076"/>
          <ac:picMkLst>
            <pc:docMk/>
            <pc:sldMk cId="3275497051" sldId="294"/>
            <ac:picMk id="5" creationId="{C2326D25-032F-E998-904C-493A161B46D0}"/>
          </ac:picMkLst>
        </pc:picChg>
      </pc:sldChg>
      <pc:sldChg chg="addSp modSp new mod ord">
        <pc:chgData name="Yukari Katsuhara" userId="c1c59740d7d8350c" providerId="LiveId" clId="{99A483C5-D470-4D8B-84AD-48039B73283C}" dt="2024-03-15T22:57:54.399" v="6336" actId="14100"/>
        <pc:sldMkLst>
          <pc:docMk/>
          <pc:sldMk cId="166759124" sldId="295"/>
        </pc:sldMkLst>
        <pc:spChg chg="mod">
          <ac:chgData name="Yukari Katsuhara" userId="c1c59740d7d8350c" providerId="LiveId" clId="{99A483C5-D470-4D8B-84AD-48039B73283C}" dt="2024-03-15T22:38:35.016" v="5589" actId="20577"/>
          <ac:spMkLst>
            <pc:docMk/>
            <pc:sldMk cId="166759124" sldId="295"/>
            <ac:spMk id="2" creationId="{081E0670-B16A-9C91-A07E-9490C281BC11}"/>
          </ac:spMkLst>
        </pc:spChg>
        <pc:spChg chg="mod">
          <ac:chgData name="Yukari Katsuhara" userId="c1c59740d7d8350c" providerId="LiveId" clId="{99A483C5-D470-4D8B-84AD-48039B73283C}" dt="2024-03-15T22:51:18.554" v="6315" actId="20577"/>
          <ac:spMkLst>
            <pc:docMk/>
            <pc:sldMk cId="166759124" sldId="295"/>
            <ac:spMk id="3" creationId="{98F3BB6E-392F-24C5-0A9A-2D963DDC58A0}"/>
          </ac:spMkLst>
        </pc:spChg>
        <pc:picChg chg="add mod modCrop">
          <ac:chgData name="Yukari Katsuhara" userId="c1c59740d7d8350c" providerId="LiveId" clId="{99A483C5-D470-4D8B-84AD-48039B73283C}" dt="2024-03-15T22:56:04.366" v="6324" actId="1076"/>
          <ac:picMkLst>
            <pc:docMk/>
            <pc:sldMk cId="166759124" sldId="295"/>
            <ac:picMk id="5" creationId="{6000BCA7-F2C9-C281-5DAF-51E54A50D624}"/>
          </ac:picMkLst>
        </pc:picChg>
        <pc:picChg chg="add mod modCrop">
          <ac:chgData name="Yukari Katsuhara" userId="c1c59740d7d8350c" providerId="LiveId" clId="{99A483C5-D470-4D8B-84AD-48039B73283C}" dt="2024-03-15T22:57:54.399" v="6336" actId="14100"/>
          <ac:picMkLst>
            <pc:docMk/>
            <pc:sldMk cId="166759124" sldId="295"/>
            <ac:picMk id="7" creationId="{55D91797-AAF9-F3D1-DE45-C73E3163B262}"/>
          </ac:picMkLst>
        </pc:picChg>
      </pc:sldChg>
      <pc:sldChg chg="new del">
        <pc:chgData name="Yukari Katsuhara" userId="c1c59740d7d8350c" providerId="LiveId" clId="{99A483C5-D470-4D8B-84AD-48039B73283C}" dt="2024-03-15T22:38:03.592" v="5556" actId="680"/>
        <pc:sldMkLst>
          <pc:docMk/>
          <pc:sldMk cId="3032162217" sldId="295"/>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7.w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6.xml"/><Relationship Id="rId4" Type="http://schemas.openxmlformats.org/officeDocument/2006/relationships/image" Target="../media/image7.wmf"/></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jpeg"/><Relationship Id="rId1" Type="http://schemas.openxmlformats.org/officeDocument/2006/relationships/slideMaster" Target="../slideMasters/slideMaster6.xml"/><Relationship Id="rId4" Type="http://schemas.openxmlformats.org/officeDocument/2006/relationships/image" Target="../media/image7.wmf"/></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8.w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7.w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7.w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7.w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8.wmf"/><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19.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9.jpeg"/><Relationship Id="rId1" Type="http://schemas.openxmlformats.org/officeDocument/2006/relationships/slideMaster" Target="../slideMasters/slideMaster6.xml"/><Relationship Id="rId5" Type="http://schemas.microsoft.com/office/2007/relationships/hdphoto" Target="../media/hdphoto2.wdp"/><Relationship Id="rId4" Type="http://schemas.openxmlformats.org/officeDocument/2006/relationships/image" Target="../media/image19.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10.jpeg"/><Relationship Id="rId1" Type="http://schemas.openxmlformats.org/officeDocument/2006/relationships/slideMaster" Target="../slideMasters/slideMaster6.xml"/><Relationship Id="rId5" Type="http://schemas.microsoft.com/office/2007/relationships/hdphoto" Target="../media/hdphoto3.wdp"/><Relationship Id="rId4" Type="http://schemas.openxmlformats.org/officeDocument/2006/relationships/image" Target="../media/image19.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11.jpe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12.jpe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wmf"/><Relationship Id="rId1" Type="http://schemas.openxmlformats.org/officeDocument/2006/relationships/slideMaster" Target="../slideMasters/slideMaster6.xml"/><Relationship Id="rId4" Type="http://schemas.microsoft.com/office/2007/relationships/hdphoto" Target="../media/hdphoto4.wdp"/></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 White">
    <p:spTree>
      <p:nvGrpSpPr>
        <p:cNvPr id="1" name=""/>
        <p:cNvGrpSpPr/>
        <p:nvPr/>
      </p:nvGrpSpPr>
      <p:grpSpPr>
        <a:xfrm>
          <a:off x="0" y="0"/>
          <a:ext cx="0" cy="0"/>
          <a:chOff x="0" y="0"/>
          <a:chExt cx="0" cy="0"/>
        </a:xfrm>
      </p:grpSpPr>
      <p:sp>
        <p:nvSpPr>
          <p:cNvPr id="2" name="Rectangle 1"/>
          <p:cNvSpPr/>
          <p:nvPr/>
        </p:nvSpPr>
        <p:spPr bwMode="auto">
          <a:xfrm>
            <a:off x="212035" y="5764696"/>
            <a:ext cx="11979965" cy="1093304"/>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
        <p:nvSpPr>
          <p:cNvPr id="22" name="Title 15"/>
          <p:cNvSpPr>
            <a:spLocks noGrp="1"/>
          </p:cNvSpPr>
          <p:nvPr>
            <p:ph type="title" hasCustomPrompt="1"/>
          </p:nvPr>
        </p:nvSpPr>
        <p:spPr>
          <a:xfrm>
            <a:off x="398933" y="2504662"/>
            <a:ext cx="8188479" cy="1749284"/>
          </a:xfrm>
          <a:prstGeom prst="rect">
            <a:avLst/>
          </a:prstGeom>
        </p:spPr>
        <p:txBody>
          <a:bodyPr anchor="b">
            <a:noAutofit/>
          </a:bodyPr>
          <a:lstStyle>
            <a:lvl1pPr>
              <a:defRPr sz="4800" baseline="0">
                <a:solidFill>
                  <a:schemeClr val="tx1"/>
                </a:solidFill>
                <a:latin typeface="+mj-lt"/>
              </a:defRPr>
            </a:lvl1pPr>
          </a:lstStyle>
          <a:p>
            <a:r>
              <a:rPr lang="en-US" dirty="0"/>
              <a:t>Title Here</a:t>
            </a:r>
          </a:p>
        </p:txBody>
      </p:sp>
      <p:sp>
        <p:nvSpPr>
          <p:cNvPr id="23" name="Date Placeholder 4"/>
          <p:cNvSpPr>
            <a:spLocks noGrp="1"/>
          </p:cNvSpPr>
          <p:nvPr>
            <p:ph type="dt" sz="half" idx="2"/>
          </p:nvPr>
        </p:nvSpPr>
        <p:spPr>
          <a:xfrm>
            <a:off x="425600" y="6155225"/>
            <a:ext cx="2567117" cy="238607"/>
          </a:xfrm>
          <a:prstGeom prst="rect">
            <a:avLst/>
          </a:prstGeom>
        </p:spPr>
        <p:txBody>
          <a:bodyPr vert="horz" wrap="square" lIns="91440" tIns="0" rIns="91440" bIns="0" rtlCol="0" anchor="b" anchorCtr="0">
            <a:noAutofit/>
          </a:bodyPr>
          <a:lstStyle>
            <a:lvl1pPr algn="l">
              <a:defRPr sz="1600" i="0">
                <a:solidFill>
                  <a:schemeClr val="tx1"/>
                </a:solidFill>
                <a:latin typeface="Arial" pitchFamily="34" charset="0"/>
                <a:cs typeface="Arial" pitchFamily="34" charset="0"/>
              </a:defRPr>
            </a:lvl1pPr>
          </a:lstStyle>
          <a:p>
            <a:fld id="{D03A71FE-68D0-40A4-A728-B4BB1D8811C6}" type="datetimeFigureOut">
              <a:rPr lang="en-US" smtClean="0"/>
              <a:t>3/15/2024</a:t>
            </a:fld>
            <a:endParaRPr lang="en-US"/>
          </a:p>
        </p:txBody>
      </p:sp>
      <p:sp>
        <p:nvSpPr>
          <p:cNvPr id="24" name="Text Placeholder 2"/>
          <p:cNvSpPr>
            <a:spLocks noGrp="1"/>
          </p:cNvSpPr>
          <p:nvPr>
            <p:ph type="body" sz="quarter" idx="10" hasCustomPrompt="1"/>
          </p:nvPr>
        </p:nvSpPr>
        <p:spPr>
          <a:xfrm>
            <a:off x="423458" y="5469675"/>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tx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dirty="0"/>
              <a:t>Presenter’s Name</a:t>
            </a:r>
          </a:p>
        </p:txBody>
      </p:sp>
      <p:sp>
        <p:nvSpPr>
          <p:cNvPr id="25" name="Text Placeholder 3"/>
          <p:cNvSpPr>
            <a:spLocks noGrp="1"/>
          </p:cNvSpPr>
          <p:nvPr>
            <p:ph type="body" sz="quarter" idx="15" hasCustomPrompt="1"/>
          </p:nvPr>
        </p:nvSpPr>
        <p:spPr>
          <a:xfrm>
            <a:off x="403755" y="4246880"/>
            <a:ext cx="8196909" cy="677627"/>
          </a:xfrm>
          <a:prstGeom prst="rect">
            <a:avLst/>
          </a:prstGeom>
        </p:spPr>
        <p:txBody>
          <a:bodyPr>
            <a:noAutofit/>
          </a:bodyPr>
          <a:lstStyle>
            <a:lvl1pPr marL="0" indent="0" algn="l">
              <a:lnSpc>
                <a:spcPct val="100000"/>
              </a:lnSpc>
              <a:buNone/>
              <a:defRPr sz="2133" i="0">
                <a:solidFill>
                  <a:schemeClr val="tx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710C0F63-4A4F-7C4F-8CEF-057F32FE52E8}"/>
              </a:ext>
            </a:extLst>
          </p:cNvPr>
          <p:cNvPicPr>
            <a:picLocks noChangeAspect="1"/>
          </p:cNvPicPr>
          <p:nvPr/>
        </p:nvPicPr>
        <p:blipFill>
          <a:blip r:embed="rId2"/>
          <a:stretch>
            <a:fillRect/>
          </a:stretch>
        </p:blipFill>
        <p:spPr>
          <a:xfrm>
            <a:off x="558800" y="622649"/>
            <a:ext cx="2767584" cy="742523"/>
          </a:xfrm>
          <a:prstGeom prst="rect">
            <a:avLst/>
          </a:prstGeom>
        </p:spPr>
      </p:pic>
    </p:spTree>
    <p:extLst>
      <p:ext uri="{BB962C8B-B14F-4D97-AF65-F5344CB8AC3E}">
        <p14:creationId xmlns:p14="http://schemas.microsoft.com/office/powerpoint/2010/main" val="15344499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C4BF2-D52D-4FC9-88E9-C67FEF66EAB5}" type="slidenum">
              <a:rPr lang="en-US" smtClean="0"/>
              <a:t>‹#›</a:t>
            </a:fld>
            <a:endParaRPr lang="en-US"/>
          </a:p>
        </p:txBody>
      </p:sp>
      <p:sp>
        <p:nvSpPr>
          <p:cNvPr id="7" name="TextBox 6"/>
          <p:cNvSpPr txBox="1"/>
          <p:nvPr/>
        </p:nvSpPr>
        <p:spPr bwMode="auto">
          <a:xfrm>
            <a:off x="609602" y="265044"/>
            <a:ext cx="1590260" cy="2831544"/>
          </a:xfrm>
          <a:prstGeom prst="rect">
            <a:avLst/>
          </a:prstGeom>
          <a:noFill/>
          <a:ln w="19050" algn="ctr">
            <a:noFill/>
            <a:miter lim="800000"/>
            <a:headEnd/>
            <a:tailEnd/>
          </a:ln>
        </p:spPr>
        <p:txBody>
          <a:bodyPr wrap="square" lIns="0" tIns="0" rIns="0" bIns="0" rtlCol="0">
            <a:spAutoFit/>
          </a:bodyPr>
          <a:lstStyle/>
          <a:p>
            <a:r>
              <a:rPr lang="en-US" sz="18400" b="1" i="0" dirty="0">
                <a:solidFill>
                  <a:srgbClr val="18A3AC"/>
                </a:solidFill>
                <a:latin typeface="+mn-lt"/>
              </a:rPr>
              <a:t>“</a:t>
            </a:r>
          </a:p>
        </p:txBody>
      </p:sp>
      <p:sp>
        <p:nvSpPr>
          <p:cNvPr id="9" name="Text Placeholder 8"/>
          <p:cNvSpPr>
            <a:spLocks noGrp="1"/>
          </p:cNvSpPr>
          <p:nvPr>
            <p:ph type="body" sz="quarter" idx="13" hasCustomPrompt="1"/>
          </p:nvPr>
        </p:nvSpPr>
        <p:spPr>
          <a:xfrm>
            <a:off x="583466" y="1908314"/>
            <a:ext cx="10972431" cy="2809461"/>
          </a:xfrm>
          <a:prstGeom prst="rect">
            <a:avLst/>
          </a:prstGeom>
        </p:spPr>
        <p:txBody>
          <a:bodyPr anchor="ctr" anchorCtr="0">
            <a:normAutofit/>
          </a:bodyPr>
          <a:lstStyle>
            <a:lvl1pPr marL="0" indent="0">
              <a:lnSpc>
                <a:spcPct val="100000"/>
              </a:lnSpc>
              <a:buNone/>
              <a:defRPr sz="3733" i="0" baseline="0">
                <a:latin typeface="+mj-lt"/>
              </a:defRPr>
            </a:lvl1pPr>
            <a:lvl2pPr marL="306908" indent="0">
              <a:buNone/>
              <a:defRPr>
                <a:latin typeface="+mn-lt"/>
              </a:defRPr>
            </a:lvl2pPr>
            <a:lvl3pPr marL="687899" indent="0">
              <a:buNone/>
              <a:defRPr>
                <a:latin typeface="+mn-lt"/>
              </a:defRPr>
            </a:lvl3pPr>
            <a:lvl4pPr marL="1066773" indent="0">
              <a:buNone/>
              <a:defRPr>
                <a:latin typeface="+mn-lt"/>
              </a:defRPr>
            </a:lvl4pPr>
            <a:lvl5pPr marL="1447764"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4" name="Text Placeholder 13"/>
          <p:cNvSpPr>
            <a:spLocks noGrp="1"/>
          </p:cNvSpPr>
          <p:nvPr>
            <p:ph type="body" sz="quarter" idx="14" hasCustomPrompt="1"/>
          </p:nvPr>
        </p:nvSpPr>
        <p:spPr>
          <a:xfrm>
            <a:off x="596899" y="4929105"/>
            <a:ext cx="8685277" cy="573905"/>
          </a:xfrm>
          <a:prstGeom prst="rect">
            <a:avLst/>
          </a:prstGeom>
        </p:spPr>
        <p:txBody>
          <a:bodyPr>
            <a:normAutofit/>
          </a:bodyPr>
          <a:lstStyle>
            <a:lvl1pPr marL="0" indent="0">
              <a:lnSpc>
                <a:spcPct val="100000"/>
              </a:lnSpc>
              <a:buNone/>
              <a:defRPr sz="2400" b="1">
                <a:solidFill>
                  <a:srgbClr val="18A3AC"/>
                </a:solidFill>
                <a:latin typeface="+mn-lt"/>
              </a:defRPr>
            </a:lvl1pPr>
          </a:lstStyle>
          <a:p>
            <a:pPr lvl="0"/>
            <a:r>
              <a:rPr lang="en-US" dirty="0"/>
              <a:t>Author’s Name</a:t>
            </a:r>
          </a:p>
        </p:txBody>
      </p:sp>
      <p:sp>
        <p:nvSpPr>
          <p:cNvPr id="15" name="Text Placeholder 13"/>
          <p:cNvSpPr>
            <a:spLocks noGrp="1"/>
          </p:cNvSpPr>
          <p:nvPr>
            <p:ph type="body" sz="quarter" idx="15" hasCustomPrompt="1"/>
          </p:nvPr>
        </p:nvSpPr>
        <p:spPr>
          <a:xfrm>
            <a:off x="596899" y="5307937"/>
            <a:ext cx="8685277" cy="587916"/>
          </a:xfrm>
          <a:prstGeom prst="rect">
            <a:avLst/>
          </a:prstGeom>
        </p:spPr>
        <p:txBody>
          <a:bodyPr>
            <a:normAutofit/>
          </a:bodyPr>
          <a:lstStyle>
            <a:lvl1pPr marL="0" indent="0">
              <a:lnSpc>
                <a:spcPts val="2667"/>
              </a:lnSpc>
              <a:buNone/>
              <a:defRPr sz="2400" b="0" baseline="0">
                <a:solidFill>
                  <a:srgbClr val="18A3AC"/>
                </a:solidFill>
                <a:latin typeface="+mn-lt"/>
              </a:defRPr>
            </a:lvl1pPr>
          </a:lstStyle>
          <a:p>
            <a:pPr lvl="0"/>
            <a:r>
              <a:rPr lang="en-US" dirty="0"/>
              <a:t>Position Title</a:t>
            </a:r>
          </a:p>
        </p:txBody>
      </p:sp>
    </p:spTree>
    <p:extLst>
      <p:ext uri="{BB962C8B-B14F-4D97-AF65-F5344CB8AC3E}">
        <p14:creationId xmlns:p14="http://schemas.microsoft.com/office/powerpoint/2010/main" val="74116045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Slide – Green">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583466" y="1908314"/>
            <a:ext cx="10972431" cy="2809461"/>
          </a:xfrm>
          <a:prstGeom prst="rect">
            <a:avLst/>
          </a:prstGeom>
        </p:spPr>
        <p:txBody>
          <a:bodyPr anchor="ctr" anchorCtr="0">
            <a:normAutofit/>
          </a:bodyPr>
          <a:lstStyle>
            <a:lvl1pPr marL="0" indent="0">
              <a:lnSpc>
                <a:spcPct val="100000"/>
              </a:lnSpc>
              <a:buNone/>
              <a:defRPr sz="3733" i="0" baseline="0">
                <a:latin typeface="+mj-lt"/>
              </a:defRPr>
            </a:lvl1pPr>
            <a:lvl2pPr marL="306908" indent="0">
              <a:buNone/>
              <a:defRPr>
                <a:latin typeface="+mn-lt"/>
              </a:defRPr>
            </a:lvl2pPr>
            <a:lvl3pPr marL="687899" indent="0">
              <a:buNone/>
              <a:defRPr>
                <a:latin typeface="+mn-lt"/>
              </a:defRPr>
            </a:lvl3pPr>
            <a:lvl4pPr marL="1066773" indent="0">
              <a:buNone/>
              <a:defRPr>
                <a:latin typeface="+mn-lt"/>
              </a:defRPr>
            </a:lvl4pPr>
            <a:lvl5pPr marL="1447764"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p:nvSpPr>
        <p:spPr bwMode="auto">
          <a:xfrm>
            <a:off x="662608" y="2"/>
            <a:ext cx="1431235" cy="1577005"/>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2133" b="1" dirty="0" err="1">
              <a:solidFill>
                <a:srgbClr val="90BD31"/>
              </a:solidFill>
              <a:latin typeface="+mj-lt"/>
            </a:endParaRPr>
          </a:p>
        </p:txBody>
      </p:sp>
      <p:sp>
        <p:nvSpPr>
          <p:cNvPr id="12" name="TextBox 11"/>
          <p:cNvSpPr txBox="1"/>
          <p:nvPr/>
        </p:nvSpPr>
        <p:spPr bwMode="auto">
          <a:xfrm>
            <a:off x="579503" y="0"/>
            <a:ext cx="1590260" cy="2831544"/>
          </a:xfrm>
          <a:prstGeom prst="rect">
            <a:avLst/>
          </a:prstGeom>
          <a:noFill/>
          <a:ln w="19050" algn="ctr">
            <a:noFill/>
            <a:miter lim="800000"/>
            <a:headEnd/>
            <a:tailEnd/>
          </a:ln>
        </p:spPr>
        <p:txBody>
          <a:bodyPr wrap="square" lIns="0" tIns="0" rIns="0" bIns="0" rtlCol="0" anchor="ctr">
            <a:spAutoFit/>
          </a:bodyPr>
          <a:lstStyle/>
          <a:p>
            <a:pPr algn="ctr"/>
            <a:r>
              <a:rPr lang="en-US" sz="18400" b="1" i="0" dirty="0">
                <a:solidFill>
                  <a:schemeClr val="bg2"/>
                </a:solidFill>
                <a:latin typeface="+mn-lt"/>
              </a:rPr>
              <a:t>“</a:t>
            </a:r>
          </a:p>
        </p:txBody>
      </p:sp>
      <p:sp>
        <p:nvSpPr>
          <p:cNvPr id="10" name="Text Placeholder 13"/>
          <p:cNvSpPr>
            <a:spLocks noGrp="1"/>
          </p:cNvSpPr>
          <p:nvPr>
            <p:ph type="body" sz="quarter" idx="14" hasCustomPrompt="1"/>
          </p:nvPr>
        </p:nvSpPr>
        <p:spPr>
          <a:xfrm>
            <a:off x="596899" y="4929105"/>
            <a:ext cx="8685277" cy="573905"/>
          </a:xfrm>
          <a:prstGeom prst="rect">
            <a:avLst/>
          </a:prstGeom>
        </p:spPr>
        <p:txBody>
          <a:bodyPr>
            <a:normAutofit/>
          </a:bodyPr>
          <a:lstStyle>
            <a:lvl1pPr marL="0" indent="0">
              <a:lnSpc>
                <a:spcPct val="100000"/>
              </a:lnSpc>
              <a:buNone/>
              <a:defRPr sz="2400" b="1">
                <a:solidFill>
                  <a:schemeClr val="accent3"/>
                </a:solidFill>
                <a:latin typeface="+mn-lt"/>
              </a:defRPr>
            </a:lvl1pPr>
          </a:lstStyle>
          <a:p>
            <a:pPr lvl="0"/>
            <a:r>
              <a:rPr lang="en-US" dirty="0"/>
              <a:t>Author’s Name</a:t>
            </a:r>
          </a:p>
        </p:txBody>
      </p:sp>
      <p:sp>
        <p:nvSpPr>
          <p:cNvPr id="11" name="Text Placeholder 13"/>
          <p:cNvSpPr>
            <a:spLocks noGrp="1"/>
          </p:cNvSpPr>
          <p:nvPr>
            <p:ph type="body" sz="quarter" idx="15" hasCustomPrompt="1"/>
          </p:nvPr>
        </p:nvSpPr>
        <p:spPr>
          <a:xfrm>
            <a:off x="596899" y="5307937"/>
            <a:ext cx="8685277" cy="587916"/>
          </a:xfrm>
          <a:prstGeom prst="rect">
            <a:avLst/>
          </a:prstGeom>
        </p:spPr>
        <p:txBody>
          <a:bodyPr>
            <a:normAutofit/>
          </a:bodyPr>
          <a:lstStyle>
            <a:lvl1pPr marL="0" indent="0">
              <a:lnSpc>
                <a:spcPts val="2667"/>
              </a:lnSpc>
              <a:buNone/>
              <a:defRPr sz="2400" b="0" baseline="0">
                <a:solidFill>
                  <a:schemeClr val="accent3"/>
                </a:solidFill>
                <a:latin typeface="+mn-lt"/>
              </a:defRPr>
            </a:lvl1pPr>
          </a:lstStyle>
          <a:p>
            <a:pPr lvl="0"/>
            <a:r>
              <a:rPr lang="en-US" dirty="0"/>
              <a:t>Position Title</a:t>
            </a:r>
          </a:p>
        </p:txBody>
      </p:sp>
    </p:spTree>
    <p:extLst>
      <p:ext uri="{BB962C8B-B14F-4D97-AF65-F5344CB8AC3E}">
        <p14:creationId xmlns:p14="http://schemas.microsoft.com/office/powerpoint/2010/main" val="328276093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Header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14" name="Rectangle 13"/>
          <p:cNvSpPr/>
          <p:nvPr/>
        </p:nvSpPr>
        <p:spPr bwMode="auto">
          <a:xfrm>
            <a:off x="1" y="2363625"/>
            <a:ext cx="9402305" cy="1881809"/>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
        <p:nvSpPr>
          <p:cNvPr id="15" name="Title 15"/>
          <p:cNvSpPr>
            <a:spLocks noGrp="1"/>
          </p:cNvSpPr>
          <p:nvPr>
            <p:ph type="title" hasCustomPrompt="1"/>
          </p:nvPr>
        </p:nvSpPr>
        <p:spPr>
          <a:xfrm>
            <a:off x="604780" y="2559252"/>
            <a:ext cx="8580549" cy="1477195"/>
          </a:xfrm>
          <a:prstGeom prst="rect">
            <a:avLst/>
          </a:prstGeom>
        </p:spPr>
        <p:txBody>
          <a:bodyPr anchor="ctr">
            <a:noAutofit/>
          </a:bodyPr>
          <a:lstStyle>
            <a:lvl1pPr>
              <a:defRPr sz="4800" baseline="0">
                <a:solidFill>
                  <a:schemeClr val="bg1"/>
                </a:solidFill>
                <a:latin typeface="+mj-lt"/>
              </a:defRPr>
            </a:lvl1pPr>
          </a:lstStyle>
          <a:p>
            <a:r>
              <a:rPr lang="en-US" dirty="0"/>
              <a:t>Section Header Here</a:t>
            </a:r>
          </a:p>
        </p:txBody>
      </p:sp>
    </p:spTree>
    <p:extLst>
      <p:ext uri="{BB962C8B-B14F-4D97-AF65-F5344CB8AC3E}">
        <p14:creationId xmlns:p14="http://schemas.microsoft.com/office/powerpoint/2010/main" val="225735938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Header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6" name="Rectangle 5"/>
          <p:cNvSpPr/>
          <p:nvPr/>
        </p:nvSpPr>
        <p:spPr bwMode="auto">
          <a:xfrm>
            <a:off x="1" y="2363625"/>
            <a:ext cx="9402305" cy="1881809"/>
          </a:xfrm>
          <a:prstGeom prst="rect">
            <a:avLst/>
          </a:prstGeom>
          <a:solidFill>
            <a:srgbClr val="18A3AC"/>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
        <p:nvSpPr>
          <p:cNvPr id="8" name="Title 15"/>
          <p:cNvSpPr>
            <a:spLocks noGrp="1"/>
          </p:cNvSpPr>
          <p:nvPr>
            <p:ph type="title" hasCustomPrompt="1"/>
          </p:nvPr>
        </p:nvSpPr>
        <p:spPr>
          <a:xfrm>
            <a:off x="604780" y="2559252"/>
            <a:ext cx="8580549" cy="1477195"/>
          </a:xfrm>
          <a:prstGeom prst="rect">
            <a:avLst/>
          </a:prstGeom>
        </p:spPr>
        <p:txBody>
          <a:bodyPr anchor="ctr">
            <a:noAutofit/>
          </a:bodyPr>
          <a:lstStyle>
            <a:lvl1pPr>
              <a:defRPr sz="4800" baseline="0">
                <a:solidFill>
                  <a:schemeClr val="bg1"/>
                </a:solidFill>
                <a:latin typeface="+mj-lt"/>
              </a:defRPr>
            </a:lvl1pPr>
          </a:lstStyle>
          <a:p>
            <a:r>
              <a:rPr lang="en-US" dirty="0"/>
              <a:t>Section Header Here</a:t>
            </a:r>
          </a:p>
        </p:txBody>
      </p:sp>
    </p:spTree>
    <p:extLst>
      <p:ext uri="{BB962C8B-B14F-4D97-AF65-F5344CB8AC3E}">
        <p14:creationId xmlns:p14="http://schemas.microsoft.com/office/powerpoint/2010/main" val="11128509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Header – Green">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6" name="Rectangle 5"/>
          <p:cNvSpPr/>
          <p:nvPr/>
        </p:nvSpPr>
        <p:spPr bwMode="auto">
          <a:xfrm>
            <a:off x="1" y="2363625"/>
            <a:ext cx="9402305" cy="1881809"/>
          </a:xfrm>
          <a:prstGeom prst="rect">
            <a:avLst/>
          </a:prstGeom>
          <a:solidFill>
            <a:srgbClr val="90BD31"/>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
        <p:nvSpPr>
          <p:cNvPr id="7" name="Title 15"/>
          <p:cNvSpPr>
            <a:spLocks noGrp="1"/>
          </p:cNvSpPr>
          <p:nvPr>
            <p:ph type="title" hasCustomPrompt="1"/>
          </p:nvPr>
        </p:nvSpPr>
        <p:spPr>
          <a:xfrm>
            <a:off x="604780" y="2559252"/>
            <a:ext cx="8580549" cy="1477195"/>
          </a:xfrm>
          <a:prstGeom prst="rect">
            <a:avLst/>
          </a:prstGeom>
        </p:spPr>
        <p:txBody>
          <a:bodyPr anchor="ctr">
            <a:noAutofit/>
          </a:bodyPr>
          <a:lstStyle>
            <a:lvl1pPr>
              <a:defRPr sz="4800" baseline="0">
                <a:solidFill>
                  <a:schemeClr val="bg1"/>
                </a:solidFill>
                <a:latin typeface="+mj-lt"/>
              </a:defRPr>
            </a:lvl1pPr>
          </a:lstStyle>
          <a:p>
            <a:r>
              <a:rPr lang="en-US" dirty="0"/>
              <a:t>Section Header Here</a:t>
            </a:r>
          </a:p>
        </p:txBody>
      </p:sp>
    </p:spTree>
    <p:extLst>
      <p:ext uri="{BB962C8B-B14F-4D97-AF65-F5344CB8AC3E}">
        <p14:creationId xmlns:p14="http://schemas.microsoft.com/office/powerpoint/2010/main" val="116249065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Closing with logo_1">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42EC81-8332-1841-B52E-36970D533A51}"/>
              </a:ext>
            </a:extLst>
          </p:cNvPr>
          <p:cNvPicPr>
            <a:picLocks noChangeAspect="1"/>
          </p:cNvPicPr>
          <p:nvPr/>
        </p:nvPicPr>
        <p:blipFill>
          <a:blip r:embed="rId2"/>
          <a:stretch>
            <a:fillRect/>
          </a:stretch>
        </p:blipFill>
        <p:spPr>
          <a:xfrm>
            <a:off x="5151968" y="2713567"/>
            <a:ext cx="2100729" cy="1367367"/>
          </a:xfrm>
          <a:prstGeom prst="rect">
            <a:avLst/>
          </a:prstGeom>
        </p:spPr>
      </p:pic>
    </p:spTree>
    <p:extLst>
      <p:ext uri="{BB962C8B-B14F-4D97-AF65-F5344CB8AC3E}">
        <p14:creationId xmlns:p14="http://schemas.microsoft.com/office/powerpoint/2010/main" val="797181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Closing with logo_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8629F2-01BE-F34A-89F7-754AC82A3E06}"/>
              </a:ext>
            </a:extLst>
          </p:cNvPr>
          <p:cNvPicPr>
            <a:picLocks noChangeAspect="1"/>
          </p:cNvPicPr>
          <p:nvPr/>
        </p:nvPicPr>
        <p:blipFill>
          <a:blip r:embed="rId2"/>
          <a:stretch>
            <a:fillRect/>
          </a:stretch>
        </p:blipFill>
        <p:spPr>
          <a:xfrm>
            <a:off x="5173133" y="2514600"/>
            <a:ext cx="1828800" cy="1828800"/>
          </a:xfrm>
          <a:prstGeom prst="rect">
            <a:avLst/>
          </a:prstGeom>
        </p:spPr>
      </p:pic>
    </p:spTree>
    <p:extLst>
      <p:ext uri="{BB962C8B-B14F-4D97-AF65-F5344CB8AC3E}">
        <p14:creationId xmlns:p14="http://schemas.microsoft.com/office/powerpoint/2010/main" val="17464141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Closing – Research">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199440" y="0"/>
            <a:ext cx="3992560" cy="2687339"/>
          </a:xfrm>
          <a:prstGeom prst="rect">
            <a:avLst/>
          </a:prstGeom>
        </p:spPr>
      </p:pic>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51932"/>
            <a:ext cx="8199440" cy="5006069"/>
          </a:xfrm>
          <a:prstGeom prst="rect">
            <a:avLst/>
          </a:prstGeom>
        </p:spPr>
      </p:pic>
      <p:pic>
        <p:nvPicPr>
          <p:cNvPr id="9" name="Picture 8">
            <a:extLst>
              <a:ext uri="{FF2B5EF4-FFF2-40B4-BE49-F238E27FC236}">
                <a16:creationId xmlns:a16="http://schemas.microsoft.com/office/drawing/2014/main" id="{9B191A8E-EEC8-6940-B9AC-362020E1859F}"/>
              </a:ext>
            </a:extLst>
          </p:cNvPr>
          <p:cNvPicPr>
            <a:picLocks noChangeAspect="1"/>
          </p:cNvPicPr>
          <p:nvPr/>
        </p:nvPicPr>
        <p:blipFill>
          <a:blip r:embed="rId4"/>
          <a:stretch>
            <a:fillRect/>
          </a:stretch>
        </p:blipFill>
        <p:spPr>
          <a:xfrm>
            <a:off x="8199441" y="2688167"/>
            <a:ext cx="2154767" cy="2154767"/>
          </a:xfrm>
          <a:prstGeom prst="rect">
            <a:avLst/>
          </a:prstGeom>
        </p:spPr>
      </p:pic>
    </p:spTree>
    <p:extLst>
      <p:ext uri="{BB962C8B-B14F-4D97-AF65-F5344CB8AC3E}">
        <p14:creationId xmlns:p14="http://schemas.microsoft.com/office/powerpoint/2010/main" val="21817706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88">
          <p15:clr>
            <a:srgbClr val="FBAE40"/>
          </p15:clr>
        </p15:guide>
        <p15:guide id="2" pos="4892">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Closing – Education">
    <p:bg>
      <p:bgRef idx="1001">
        <a:schemeClr val="bg1"/>
      </p:bgRef>
    </p:bg>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75671" cy="2687339"/>
          </a:xfrm>
          <a:prstGeom prst="rect">
            <a:avLst/>
          </a:prstGeom>
        </p:spPr>
      </p:pic>
      <p:pic>
        <p:nvPicPr>
          <p:cNvPr id="23" name="Picture 2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75672" y="1676401"/>
            <a:ext cx="8516328" cy="5181599"/>
          </a:xfrm>
          <a:prstGeom prst="rect">
            <a:avLst/>
          </a:prstGeom>
        </p:spPr>
      </p:pic>
      <p:pic>
        <p:nvPicPr>
          <p:cNvPr id="5" name="Picture 4">
            <a:extLst>
              <a:ext uri="{FF2B5EF4-FFF2-40B4-BE49-F238E27FC236}">
                <a16:creationId xmlns:a16="http://schemas.microsoft.com/office/drawing/2014/main" id="{A6B104DF-8CD0-414F-9C4F-CC3E5008CB05}"/>
              </a:ext>
            </a:extLst>
          </p:cNvPr>
          <p:cNvPicPr>
            <a:picLocks noChangeAspect="1"/>
          </p:cNvPicPr>
          <p:nvPr/>
        </p:nvPicPr>
        <p:blipFill>
          <a:blip r:embed="rId4"/>
          <a:stretch>
            <a:fillRect/>
          </a:stretch>
        </p:blipFill>
        <p:spPr>
          <a:xfrm>
            <a:off x="1520905" y="2688167"/>
            <a:ext cx="2154767" cy="2154767"/>
          </a:xfrm>
          <a:prstGeom prst="rect">
            <a:avLst/>
          </a:prstGeom>
        </p:spPr>
      </p:pic>
    </p:spTree>
    <p:extLst>
      <p:ext uri="{BB962C8B-B14F-4D97-AF65-F5344CB8AC3E}">
        <p14:creationId xmlns:p14="http://schemas.microsoft.com/office/powerpoint/2010/main" val="306351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Closing – Patient Care">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1" y="0"/>
            <a:ext cx="3680812" cy="2687339"/>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75672" y="1676401"/>
            <a:ext cx="8516328" cy="5181599"/>
          </a:xfrm>
          <a:prstGeom prst="rect">
            <a:avLst/>
          </a:prstGeom>
        </p:spPr>
      </p:pic>
      <p:pic>
        <p:nvPicPr>
          <p:cNvPr id="5" name="Picture 4">
            <a:extLst>
              <a:ext uri="{FF2B5EF4-FFF2-40B4-BE49-F238E27FC236}">
                <a16:creationId xmlns:a16="http://schemas.microsoft.com/office/drawing/2014/main" id="{DEC776A3-0F0E-7E49-AC6F-FD89BE6F79F5}"/>
              </a:ext>
            </a:extLst>
          </p:cNvPr>
          <p:cNvPicPr>
            <a:picLocks noChangeAspect="1"/>
          </p:cNvPicPr>
          <p:nvPr/>
        </p:nvPicPr>
        <p:blipFill>
          <a:blip r:embed="rId4"/>
          <a:stretch>
            <a:fillRect/>
          </a:stretch>
        </p:blipFill>
        <p:spPr>
          <a:xfrm>
            <a:off x="1520905" y="2688167"/>
            <a:ext cx="2154767" cy="2154767"/>
          </a:xfrm>
          <a:prstGeom prst="rect">
            <a:avLst/>
          </a:prstGeom>
        </p:spPr>
      </p:pic>
    </p:spTree>
    <p:extLst>
      <p:ext uri="{BB962C8B-B14F-4D97-AF65-F5344CB8AC3E}">
        <p14:creationId xmlns:p14="http://schemas.microsoft.com/office/powerpoint/2010/main" val="1724893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ntent Slide-White">
    <p:bg>
      <p:bgRef idx="1001">
        <a:schemeClr val="bg1"/>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a:lvl1p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8" name="Text Placeholder 2"/>
          <p:cNvSpPr>
            <a:spLocks noGrp="1"/>
          </p:cNvSpPr>
          <p:nvPr>
            <p:ph type="body" sz="quarter" idx="14"/>
          </p:nvPr>
        </p:nvSpPr>
        <p:spPr>
          <a:xfrm>
            <a:off x="609600" y="1881349"/>
            <a:ext cx="10906539" cy="3937000"/>
          </a:xfrm>
          <a:prstGeom prst="rect">
            <a:avLst/>
          </a:prstGeom>
        </p:spPr>
        <p:txBody>
          <a:bodyPr>
            <a:normAutofit/>
          </a:bodyPr>
          <a:lstStyle>
            <a:lvl1pPr marL="0" indent="0" defTabSz="365751">
              <a:lnSpc>
                <a:spcPct val="100000"/>
              </a:lnSpc>
              <a:spcBef>
                <a:spcPts val="0"/>
              </a:spcBef>
              <a:spcAft>
                <a:spcPts val="1067"/>
              </a:spcAft>
              <a:buClr>
                <a:schemeClr val="bg2"/>
              </a:buClr>
              <a:buNone/>
              <a:tabLst/>
              <a:defRPr sz="2400" baseline="0">
                <a:latin typeface="+mn-lt"/>
              </a:defRPr>
            </a:lvl1pPr>
            <a:lvl2pPr marL="609585" indent="-309026">
              <a:lnSpc>
                <a:spcPct val="100000"/>
              </a:lnSpc>
              <a:spcBef>
                <a:spcPts val="0"/>
              </a:spcBef>
              <a:spcAft>
                <a:spcPts val="1067"/>
              </a:spcAft>
              <a:buClr>
                <a:schemeClr val="accent6">
                  <a:lumMod val="60000"/>
                  <a:lumOff val="40000"/>
                </a:schemeClr>
              </a:buClr>
              <a:buFont typeface="LucidaGrande" charset="0"/>
              <a:buChar char="-"/>
              <a:tabLst/>
              <a:defRPr sz="2133" baseline="0">
                <a:latin typeface="+mn-lt"/>
              </a:defRPr>
            </a:lvl2pPr>
            <a:lvl3pPr marL="918610" indent="-309026">
              <a:lnSpc>
                <a:spcPct val="100000"/>
              </a:lnSpc>
              <a:spcBef>
                <a:spcPts val="0"/>
              </a:spcBef>
              <a:spcAft>
                <a:spcPts val="1067"/>
              </a:spcAft>
              <a:buClr>
                <a:srgbClr val="178CCB"/>
              </a:buClr>
              <a:buSzPct val="70000"/>
              <a:buFont typeface="LucidaGrande" charset="0"/>
              <a:buChar char="■"/>
              <a:tabLst/>
              <a:defRPr sz="1867" baseline="0">
                <a:latin typeface="+mn-lt"/>
              </a:defRPr>
            </a:lvl3pPr>
            <a:lvl4pPr marL="1219170" indent="-309026">
              <a:lnSpc>
                <a:spcPct val="100000"/>
              </a:lnSpc>
              <a:spcAft>
                <a:spcPts val="1067"/>
              </a:spcAft>
              <a:buClr>
                <a:schemeClr val="accent6">
                  <a:lumMod val="60000"/>
                  <a:lumOff val="40000"/>
                </a:schemeClr>
              </a:buClr>
              <a:buFont typeface="LucidaGrande" charset="0"/>
              <a:buChar char="-"/>
              <a:tabLst/>
              <a:defRPr sz="1600">
                <a:latin typeface="+mn-lt"/>
              </a:defRPr>
            </a:lvl4pPr>
          </a:lstStyle>
          <a:p>
            <a:pPr lvl="0"/>
            <a:r>
              <a:rPr lang="en-US"/>
              <a:t>Click to edit Master text styles</a:t>
            </a:r>
          </a:p>
        </p:txBody>
      </p:sp>
      <p:sp>
        <p:nvSpPr>
          <p:cNvPr id="11" name="Title 15">
            <a:extLst>
              <a:ext uri="{FF2B5EF4-FFF2-40B4-BE49-F238E27FC236}">
                <a16:creationId xmlns:a16="http://schemas.microsoft.com/office/drawing/2014/main" id="{C39A8025-347C-404A-9A7F-619F8F02C180}"/>
              </a:ext>
            </a:extLst>
          </p:cNvPr>
          <p:cNvSpPr>
            <a:spLocks noGrp="1"/>
          </p:cNvSpPr>
          <p:nvPr>
            <p:ph type="title" hasCustomPrompt="1"/>
          </p:nvPr>
        </p:nvSpPr>
        <p:spPr>
          <a:xfrm>
            <a:off x="604780" y="425001"/>
            <a:ext cx="10338387" cy="611449"/>
          </a:xfrm>
          <a:prstGeom prst="rect">
            <a:avLst/>
          </a:prstGeom>
        </p:spPr>
        <p:txBody>
          <a:bodyPr anchor="b">
            <a:noAutofit/>
          </a:bodyPr>
          <a:lstStyle>
            <a:lvl1pPr>
              <a:defRPr sz="4800">
                <a:latin typeface="+mj-lt"/>
              </a:defRPr>
            </a:lvl1pPr>
          </a:lstStyle>
          <a:p>
            <a:r>
              <a:rPr lang="en-US" dirty="0"/>
              <a:t>Slide Title Here</a:t>
            </a:r>
          </a:p>
        </p:txBody>
      </p:sp>
      <p:sp>
        <p:nvSpPr>
          <p:cNvPr id="12" name="Text Placeholder 3">
            <a:extLst>
              <a:ext uri="{FF2B5EF4-FFF2-40B4-BE49-F238E27FC236}">
                <a16:creationId xmlns:a16="http://schemas.microsoft.com/office/drawing/2014/main" id="{577C4B39-BE09-4449-85D3-E7E2AD481745}"/>
              </a:ext>
            </a:extLst>
          </p:cNvPr>
          <p:cNvSpPr>
            <a:spLocks noGrp="1"/>
          </p:cNvSpPr>
          <p:nvPr>
            <p:ph type="body" sz="quarter" idx="15" hasCustomPrompt="1"/>
          </p:nvPr>
        </p:nvSpPr>
        <p:spPr>
          <a:xfrm>
            <a:off x="609603" y="927654"/>
            <a:ext cx="10337797" cy="446529"/>
          </a:xfrm>
          <a:prstGeom prst="rect">
            <a:avLst/>
          </a:prstGeom>
        </p:spPr>
        <p:txBody>
          <a:bodyPr>
            <a:noAutofit/>
          </a:bodyPr>
          <a:lstStyle>
            <a:lvl1pPr marL="0" indent="0">
              <a:lnSpc>
                <a:spcPct val="100000"/>
              </a:lnSpc>
              <a:buNone/>
              <a:defRPr sz="2400" i="0">
                <a:latin typeface="+mn-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4238160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C4BF2-D52D-4FC9-88E9-C67FEF66EAB5}" type="slidenum">
              <a:rPr lang="en-US" smtClean="0"/>
              <a:t>‹#›</a:t>
            </a:fld>
            <a:endParaRPr lang="en-US"/>
          </a:p>
        </p:txBody>
      </p:sp>
      <p:sp>
        <p:nvSpPr>
          <p:cNvPr id="7" name="TextBox 6"/>
          <p:cNvSpPr txBox="1"/>
          <p:nvPr/>
        </p:nvSpPr>
        <p:spPr bwMode="auto">
          <a:xfrm>
            <a:off x="609602" y="265044"/>
            <a:ext cx="1590260" cy="2831544"/>
          </a:xfrm>
          <a:prstGeom prst="rect">
            <a:avLst/>
          </a:prstGeom>
          <a:noFill/>
          <a:ln w="19050" algn="ctr">
            <a:noFill/>
            <a:miter lim="800000"/>
            <a:headEnd/>
            <a:tailEnd/>
          </a:ln>
        </p:spPr>
        <p:txBody>
          <a:bodyPr wrap="square" lIns="0" tIns="0" rIns="0" bIns="0" rtlCol="0">
            <a:spAutoFit/>
          </a:bodyPr>
          <a:lstStyle/>
          <a:p>
            <a:r>
              <a:rPr lang="en-US" sz="18400" b="1" i="0" dirty="0">
                <a:solidFill>
                  <a:srgbClr val="178CCB"/>
                </a:solidFill>
                <a:latin typeface="+mn-lt"/>
              </a:rPr>
              <a:t>“</a:t>
            </a:r>
          </a:p>
        </p:txBody>
      </p:sp>
      <p:sp>
        <p:nvSpPr>
          <p:cNvPr id="9" name="Text Placeholder 8"/>
          <p:cNvSpPr>
            <a:spLocks noGrp="1"/>
          </p:cNvSpPr>
          <p:nvPr>
            <p:ph type="body" sz="quarter" idx="13" hasCustomPrompt="1"/>
          </p:nvPr>
        </p:nvSpPr>
        <p:spPr>
          <a:xfrm>
            <a:off x="583466" y="1908314"/>
            <a:ext cx="10972431" cy="2809461"/>
          </a:xfrm>
          <a:prstGeom prst="rect">
            <a:avLst/>
          </a:prstGeom>
        </p:spPr>
        <p:txBody>
          <a:bodyPr anchor="ctr" anchorCtr="0">
            <a:normAutofit/>
          </a:bodyPr>
          <a:lstStyle>
            <a:lvl1pPr marL="0" indent="0">
              <a:lnSpc>
                <a:spcPct val="100000"/>
              </a:lnSpc>
              <a:buNone/>
              <a:defRPr sz="3733" i="0" baseline="0">
                <a:latin typeface="+mj-lt"/>
              </a:defRPr>
            </a:lvl1pPr>
            <a:lvl2pPr marL="306908" indent="0">
              <a:buNone/>
              <a:defRPr>
                <a:latin typeface="+mn-lt"/>
              </a:defRPr>
            </a:lvl2pPr>
            <a:lvl3pPr marL="687899" indent="0">
              <a:buNone/>
              <a:defRPr>
                <a:latin typeface="+mn-lt"/>
              </a:defRPr>
            </a:lvl3pPr>
            <a:lvl4pPr marL="1066773" indent="0">
              <a:buNone/>
              <a:defRPr>
                <a:latin typeface="+mn-lt"/>
              </a:defRPr>
            </a:lvl4pPr>
            <a:lvl5pPr marL="1447764"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2" name="Text Placeholder 13"/>
          <p:cNvSpPr>
            <a:spLocks noGrp="1"/>
          </p:cNvSpPr>
          <p:nvPr>
            <p:ph type="body" sz="quarter" idx="14" hasCustomPrompt="1"/>
          </p:nvPr>
        </p:nvSpPr>
        <p:spPr>
          <a:xfrm>
            <a:off x="596899" y="4929105"/>
            <a:ext cx="8685277" cy="573905"/>
          </a:xfrm>
          <a:prstGeom prst="rect">
            <a:avLst/>
          </a:prstGeom>
        </p:spPr>
        <p:txBody>
          <a:bodyPr>
            <a:normAutofit/>
          </a:bodyPr>
          <a:lstStyle>
            <a:lvl1pPr marL="0" indent="0">
              <a:lnSpc>
                <a:spcPct val="100000"/>
              </a:lnSpc>
              <a:buNone/>
              <a:defRPr sz="2400" b="1">
                <a:solidFill>
                  <a:srgbClr val="178CCB"/>
                </a:solidFill>
                <a:latin typeface="+mn-lt"/>
              </a:defRPr>
            </a:lvl1pPr>
          </a:lstStyle>
          <a:p>
            <a:pPr lvl="0"/>
            <a:r>
              <a:rPr lang="en-US" dirty="0"/>
              <a:t>Author’s Name</a:t>
            </a:r>
          </a:p>
        </p:txBody>
      </p:sp>
      <p:sp>
        <p:nvSpPr>
          <p:cNvPr id="13" name="Text Placeholder 13"/>
          <p:cNvSpPr>
            <a:spLocks noGrp="1"/>
          </p:cNvSpPr>
          <p:nvPr>
            <p:ph type="body" sz="quarter" idx="15" hasCustomPrompt="1"/>
          </p:nvPr>
        </p:nvSpPr>
        <p:spPr>
          <a:xfrm>
            <a:off x="596899" y="5307937"/>
            <a:ext cx="8685277" cy="587916"/>
          </a:xfrm>
          <a:prstGeom prst="rect">
            <a:avLst/>
          </a:prstGeom>
        </p:spPr>
        <p:txBody>
          <a:bodyPr>
            <a:normAutofit/>
          </a:bodyPr>
          <a:lstStyle>
            <a:lvl1pPr marL="0" indent="0">
              <a:lnSpc>
                <a:spcPts val="2667"/>
              </a:lnSpc>
              <a:buNone/>
              <a:defRPr sz="2400" b="0" baseline="0">
                <a:solidFill>
                  <a:srgbClr val="178CCB"/>
                </a:solidFill>
                <a:latin typeface="+mn-lt"/>
              </a:defRPr>
            </a:lvl1pPr>
          </a:lstStyle>
          <a:p>
            <a:pPr lvl="0"/>
            <a:r>
              <a:rPr lang="en-US" dirty="0"/>
              <a:t>Position Title</a:t>
            </a:r>
          </a:p>
        </p:txBody>
      </p:sp>
    </p:spTree>
    <p:extLst>
      <p:ext uri="{BB962C8B-B14F-4D97-AF65-F5344CB8AC3E}">
        <p14:creationId xmlns:p14="http://schemas.microsoft.com/office/powerpoint/2010/main" val="205718538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Head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82033" y="1513786"/>
            <a:ext cx="11100731" cy="4011503"/>
          </a:xfrm>
        </p:spPr>
        <p:txBody>
          <a:bodyPr vert="horz" wrap="square"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5">
            <a:extLst>
              <a:ext uri="{FF2B5EF4-FFF2-40B4-BE49-F238E27FC236}">
                <a16:creationId xmlns:a16="http://schemas.microsoft.com/office/drawing/2014/main" id="{73001399-BAC4-DB46-95BC-F599B2B31ED1}"/>
              </a:ext>
            </a:extLst>
          </p:cNvPr>
          <p:cNvSpPr>
            <a:spLocks noGrp="1"/>
          </p:cNvSpPr>
          <p:nvPr>
            <p:ph type="title" hasCustomPrompt="1"/>
          </p:nvPr>
        </p:nvSpPr>
        <p:spPr>
          <a:xfrm>
            <a:off x="604780" y="425001"/>
            <a:ext cx="10338387" cy="611449"/>
          </a:xfrm>
          <a:prstGeom prst="rect">
            <a:avLst/>
          </a:prstGeom>
        </p:spPr>
        <p:txBody>
          <a:bodyPr anchor="b">
            <a:noAutofit/>
          </a:bodyPr>
          <a:lstStyle>
            <a:lvl1pPr>
              <a:defRPr sz="4800">
                <a:latin typeface="+mj-lt"/>
              </a:defRPr>
            </a:lvl1pPr>
          </a:lstStyle>
          <a:p>
            <a:r>
              <a:rPr lang="en-US" dirty="0"/>
              <a:t>Slide Title Here</a:t>
            </a:r>
          </a:p>
        </p:txBody>
      </p:sp>
    </p:spTree>
    <p:extLst>
      <p:ext uri="{BB962C8B-B14F-4D97-AF65-F5344CB8AC3E}">
        <p14:creationId xmlns:p14="http://schemas.microsoft.com/office/powerpoint/2010/main" val="357382583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ullet Slide-White">
    <p:bg>
      <p:bgRef idx="1001">
        <a:schemeClr val="bg1"/>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endParaRPr lang="en-US"/>
          </a:p>
        </p:txBody>
      </p:sp>
      <p:sp>
        <p:nvSpPr>
          <p:cNvPr id="14" name="Slide Number Placeholder 13"/>
          <p:cNvSpPr>
            <a:spLocks noGrp="1"/>
          </p:cNvSpPr>
          <p:nvPr>
            <p:ph type="sldNum" sz="quarter" idx="13"/>
          </p:nvPr>
        </p:nvSpPr>
        <p:spPr/>
        <p:txBody>
          <a:bodyPr/>
          <a:lstStyle>
            <a:lvl1pPr>
              <a:defRPr b="0" i="0"/>
            </a:lvl1pPr>
          </a:lstStyle>
          <a:p>
            <a:fld id="{D20C4BF2-D52D-4FC9-88E9-C67FEF66EAB5}" type="slidenum">
              <a:rPr lang="en-US" smtClean="0"/>
              <a:t>‹#›</a:t>
            </a:fld>
            <a:endParaRPr lang="en-US"/>
          </a:p>
        </p:txBody>
      </p:sp>
      <p:sp>
        <p:nvSpPr>
          <p:cNvPr id="7" name="Title 15"/>
          <p:cNvSpPr>
            <a:spLocks noGrp="1"/>
          </p:cNvSpPr>
          <p:nvPr>
            <p:ph type="title" hasCustomPrompt="1"/>
          </p:nvPr>
        </p:nvSpPr>
        <p:spPr>
          <a:xfrm>
            <a:off x="604780" y="425002"/>
            <a:ext cx="10898107" cy="611449"/>
          </a:xfrm>
          <a:prstGeom prst="rect">
            <a:avLst/>
          </a:prstGeom>
        </p:spPr>
        <p:txBody>
          <a:bodyPr anchor="b">
            <a:noAutofit/>
          </a:bodyPr>
          <a:lstStyle>
            <a:lvl1pPr>
              <a:defRPr sz="48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9" name="Text Placeholder 3"/>
          <p:cNvSpPr>
            <a:spLocks noGrp="1"/>
          </p:cNvSpPr>
          <p:nvPr>
            <p:ph type="body" sz="quarter" idx="15" hasCustomPrompt="1"/>
          </p:nvPr>
        </p:nvSpPr>
        <p:spPr>
          <a:xfrm>
            <a:off x="609603" y="927656"/>
            <a:ext cx="10893285" cy="446529"/>
          </a:xfrm>
          <a:prstGeom prst="rect">
            <a:avLst/>
          </a:prstGeom>
        </p:spPr>
        <p:txBody>
          <a:bodyPr>
            <a:noAutofit/>
          </a:bodyPr>
          <a:lstStyle>
            <a:lvl1pPr marL="0" indent="0">
              <a:lnSpc>
                <a:spcPct val="100000"/>
              </a:lnSpc>
              <a:buNone/>
              <a:defRPr sz="2400" b="0" i="0">
                <a:latin typeface="Arial" panose="020B0604020202020204" pitchFamily="34" charset="0"/>
              </a:defRPr>
            </a:lvl1pPr>
            <a:lvl2pPr marL="306900" indent="0">
              <a:lnSpc>
                <a:spcPct val="100000"/>
              </a:lnSpc>
              <a:buNone/>
              <a:defRPr i="1">
                <a:latin typeface="+mn-lt"/>
              </a:defRPr>
            </a:lvl2pPr>
            <a:lvl3pPr marL="687881" indent="0">
              <a:lnSpc>
                <a:spcPct val="100000"/>
              </a:lnSpc>
              <a:buNone/>
              <a:defRPr i="1">
                <a:latin typeface="+mn-lt"/>
              </a:defRPr>
            </a:lvl3pPr>
            <a:lvl4pPr marL="1066747" indent="0">
              <a:lnSpc>
                <a:spcPct val="100000"/>
              </a:lnSpc>
              <a:buNone/>
              <a:defRPr i="1">
                <a:latin typeface="+mn-lt"/>
              </a:defRPr>
            </a:lvl4pPr>
            <a:lvl5pPr marL="1447728" indent="0">
              <a:lnSpc>
                <a:spcPct val="100000"/>
              </a:lnSpc>
              <a:buNone/>
              <a:defRPr i="1">
                <a:latin typeface="+mn-lt"/>
              </a:defRPr>
            </a:lvl5pPr>
          </a:lstStyle>
          <a:p>
            <a:pPr lvl="0"/>
            <a:r>
              <a:rPr lang="en-US" dirty="0"/>
              <a:t>Optional Subhead here</a:t>
            </a:r>
          </a:p>
        </p:txBody>
      </p:sp>
      <p:sp>
        <p:nvSpPr>
          <p:cNvPr id="11" name="Text Placeholder 3"/>
          <p:cNvSpPr>
            <a:spLocks noGrp="1"/>
          </p:cNvSpPr>
          <p:nvPr>
            <p:ph idx="1"/>
          </p:nvPr>
        </p:nvSpPr>
        <p:spPr>
          <a:xfrm>
            <a:off x="612914" y="1868557"/>
            <a:ext cx="10850220" cy="3909393"/>
          </a:xfrm>
          <a:prstGeom prst="rect">
            <a:avLst/>
          </a:prstGeom>
        </p:spPr>
        <p:txBody>
          <a:bodyPr vert="horz" lIns="91440" tIns="45720" rIns="91440" bIns="45720" rtlCol="0">
            <a:noAutofit/>
          </a:bodyPr>
          <a:lstStyle>
            <a:lvl1pPr>
              <a:defRPr b="0" i="0"/>
            </a:lvl1pPr>
            <a:lvl2pPr>
              <a:defRPr b="0" i="0"/>
            </a:lvl2pPr>
            <a:lvl3pPr>
              <a:defRPr b="0" i="0"/>
            </a:lvl3pPr>
            <a:lvl4pPr>
              <a:defRPr b="0" i="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59096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hart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endParaRPr lang="en-US"/>
          </a:p>
        </p:txBody>
      </p:sp>
      <p:sp>
        <p:nvSpPr>
          <p:cNvPr id="14" name="Slide Number Placeholder 13"/>
          <p:cNvSpPr>
            <a:spLocks noGrp="1"/>
          </p:cNvSpPr>
          <p:nvPr>
            <p:ph type="sldNum" sz="quarter" idx="13"/>
          </p:nvPr>
        </p:nvSpPr>
        <p:spPr/>
        <p:txBody>
          <a:bodyPr/>
          <a:lstStyle>
            <a:lvl1pPr>
              <a:defRPr b="0" i="0"/>
            </a:lvl1pPr>
          </a:lstStyle>
          <a:p>
            <a:fld id="{D20C4BF2-D52D-4FC9-88E9-C67FEF66EAB5}" type="slidenum">
              <a:rPr lang="en-US" smtClean="0"/>
              <a:t>‹#›</a:t>
            </a:fld>
            <a:endParaRPr lang="en-US"/>
          </a:p>
        </p:txBody>
      </p:sp>
      <p:sp>
        <p:nvSpPr>
          <p:cNvPr id="6" name="Chart Placeholder 2"/>
          <p:cNvSpPr>
            <a:spLocks noGrp="1"/>
          </p:cNvSpPr>
          <p:nvPr>
            <p:ph type="chart" sz="quarter" idx="14"/>
          </p:nvPr>
        </p:nvSpPr>
        <p:spPr>
          <a:xfrm>
            <a:off x="357813" y="469928"/>
            <a:ext cx="11449876" cy="5297083"/>
          </a:xfrm>
          <a:prstGeom prst="rect">
            <a:avLst/>
          </a:prstGeom>
        </p:spPr>
        <p:txBody>
          <a:bodyPr>
            <a:normAutofit/>
          </a:bodyPr>
          <a:lstStyle>
            <a:lvl1pPr marL="0" indent="0">
              <a:buNone/>
              <a:defRPr b="0" i="0"/>
            </a:lvl1pPr>
          </a:lstStyle>
          <a:p>
            <a:r>
              <a:rPr lang="en-US"/>
              <a:t>Click icon to add chart</a:t>
            </a:r>
            <a:endParaRPr lang="en-US" dirty="0"/>
          </a:p>
        </p:txBody>
      </p:sp>
    </p:spTree>
    <p:extLst>
      <p:ext uri="{BB962C8B-B14F-4D97-AF65-F5344CB8AC3E}">
        <p14:creationId xmlns:p14="http://schemas.microsoft.com/office/powerpoint/2010/main" val="360857855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Closing with logo_1">
    <p:bg>
      <p:bgRef idx="1001">
        <a:schemeClr val="bg2"/>
      </p:bgRef>
    </p:bg>
    <p:spTree>
      <p:nvGrpSpPr>
        <p:cNvPr id="1" name=""/>
        <p:cNvGrpSpPr/>
        <p:nvPr/>
      </p:nvGrpSpPr>
      <p:grpSpPr>
        <a:xfrm>
          <a:off x="0" y="0"/>
          <a:ext cx="0" cy="0"/>
          <a:chOff x="0" y="0"/>
          <a:chExt cx="0" cy="0"/>
        </a:xfrm>
      </p:grpSpPr>
      <p:pic>
        <p:nvPicPr>
          <p:cNvPr id="4" name="Picture 41"/>
          <p:cNvPicPr>
            <a:picLocks noChangeAspect="1" noChangeArrowheads="1"/>
          </p:cNvPicPr>
          <p:nvPr/>
        </p:nvPicPr>
        <p:blipFill>
          <a:blip r:embed="rId2" cstate="print">
            <a:extLst>
              <a:ext uri="{28A0092B-C50C-407E-A947-70E740481C1C}">
                <a14:useLocalDpi xmlns:a14="http://schemas.microsoft.com/office/drawing/2010/main"/>
              </a:ext>
            </a:extLst>
          </a:blip>
          <a:srcRect/>
          <a:stretch/>
        </p:blipFill>
        <p:spPr bwMode="invGray">
          <a:xfrm>
            <a:off x="5153582" y="2715240"/>
            <a:ext cx="2094721" cy="1357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0474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Head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427293"/>
            <a:ext cx="10786535" cy="750975"/>
          </a:xfrm>
        </p:spPr>
        <p:txBody>
          <a:bodyPr vert="horz" wrap="square" lIns="91440" tIns="45720" rIns="91440" bIns="45720" rtlCol="0" anchor="t" anchorCtr="0">
            <a:spAutoFit/>
          </a:bodyPr>
          <a:lstStyle>
            <a:lvl1pPr>
              <a:defRPr lang="en-US" dirty="0"/>
            </a:lvl1pPr>
          </a:lstStyle>
          <a:p>
            <a:pPr lvl="0"/>
            <a:r>
              <a:rPr lang="en-US" dirty="0"/>
              <a:t>Slide Title Here</a:t>
            </a:r>
          </a:p>
        </p:txBody>
      </p:sp>
      <p:sp>
        <p:nvSpPr>
          <p:cNvPr id="3" name="Content Placeholder 2"/>
          <p:cNvSpPr>
            <a:spLocks noGrp="1"/>
          </p:cNvSpPr>
          <p:nvPr>
            <p:ph idx="1" hasCustomPrompt="1"/>
          </p:nvPr>
        </p:nvSpPr>
        <p:spPr>
          <a:xfrm>
            <a:off x="582033" y="1513786"/>
            <a:ext cx="11100731" cy="4011503"/>
          </a:xfrm>
        </p:spPr>
        <p:txBody>
          <a:bodyPr vert="horz" wrap="square"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463492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Cover – Blu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bwMode="auto">
          <a:xfrm>
            <a:off x="212035" y="5764696"/>
            <a:ext cx="11979965" cy="1093304"/>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2133" b="0" i="0" dirty="0" err="1">
              <a:solidFill>
                <a:schemeClr val="bg1"/>
              </a:solidFill>
              <a:latin typeface="Arial" panose="020B0604020202020204" pitchFamily="34" charset="0"/>
            </a:endParaRPr>
          </a:p>
        </p:txBody>
      </p:sp>
      <p:sp>
        <p:nvSpPr>
          <p:cNvPr id="14" name="Title 15"/>
          <p:cNvSpPr>
            <a:spLocks noGrp="1"/>
          </p:cNvSpPr>
          <p:nvPr>
            <p:ph type="title" hasCustomPrompt="1"/>
          </p:nvPr>
        </p:nvSpPr>
        <p:spPr>
          <a:xfrm>
            <a:off x="398935" y="2504663"/>
            <a:ext cx="8188479" cy="1749284"/>
          </a:xfrm>
        </p:spPr>
        <p:txBody>
          <a:bodyPr anchor="b">
            <a:noAutofit/>
          </a:bodyPr>
          <a:lstStyle>
            <a:lvl1pPr>
              <a:defRPr sz="4800" b="0" i="0" baseline="0">
                <a:solidFill>
                  <a:schemeClr val="tx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Title Here</a:t>
            </a:r>
          </a:p>
        </p:txBody>
      </p:sp>
      <p:sp>
        <p:nvSpPr>
          <p:cNvPr id="15" name="Date Placeholder 4"/>
          <p:cNvSpPr>
            <a:spLocks noGrp="1"/>
          </p:cNvSpPr>
          <p:nvPr>
            <p:ph type="dt" sz="half" idx="2"/>
          </p:nvPr>
        </p:nvSpPr>
        <p:spPr>
          <a:xfrm>
            <a:off x="425600" y="6155226"/>
            <a:ext cx="2567117" cy="238607"/>
          </a:xfrm>
          <a:prstGeom prst="rect">
            <a:avLst/>
          </a:prstGeom>
        </p:spPr>
        <p:txBody>
          <a:bodyPr vert="horz" wrap="square" lIns="91440" tIns="0" rIns="91440" bIns="0" rtlCol="0" anchor="b" anchorCtr="0">
            <a:noAutofit/>
          </a:bodyPr>
          <a:lstStyle>
            <a:lvl1pPr algn="l">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D03A71FE-68D0-40A4-A728-B4BB1D8811C6}" type="datetimeFigureOut">
              <a:rPr lang="en-US" smtClean="0"/>
              <a:t>3/15/2024</a:t>
            </a:fld>
            <a:endParaRPr lang="en-US"/>
          </a:p>
        </p:txBody>
      </p:sp>
      <p:sp>
        <p:nvSpPr>
          <p:cNvPr id="17" name="Text Placeholder 3"/>
          <p:cNvSpPr>
            <a:spLocks noGrp="1"/>
          </p:cNvSpPr>
          <p:nvPr>
            <p:ph type="body" sz="quarter" idx="15" hasCustomPrompt="1"/>
          </p:nvPr>
        </p:nvSpPr>
        <p:spPr>
          <a:xfrm>
            <a:off x="403755" y="4246881"/>
            <a:ext cx="8196909" cy="677627"/>
          </a:xfrm>
          <a:prstGeom prst="rect">
            <a:avLst/>
          </a:prstGeom>
        </p:spPr>
        <p:txBody>
          <a:bodyPr>
            <a:noAutofit/>
          </a:bodyPr>
          <a:lstStyle>
            <a:lvl1pPr marL="0" indent="0" algn="l">
              <a:lnSpc>
                <a:spcPct val="100000"/>
              </a:lnSpc>
              <a:buNone/>
              <a:defRPr sz="2133"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306900" indent="0">
              <a:lnSpc>
                <a:spcPct val="100000"/>
              </a:lnSpc>
              <a:buNone/>
              <a:defRPr i="1">
                <a:latin typeface="+mn-lt"/>
              </a:defRPr>
            </a:lvl2pPr>
            <a:lvl3pPr marL="687881" indent="0">
              <a:lnSpc>
                <a:spcPct val="100000"/>
              </a:lnSpc>
              <a:buNone/>
              <a:defRPr i="1">
                <a:latin typeface="+mn-lt"/>
              </a:defRPr>
            </a:lvl3pPr>
            <a:lvl4pPr marL="1066747" indent="0">
              <a:lnSpc>
                <a:spcPct val="100000"/>
              </a:lnSpc>
              <a:buNone/>
              <a:defRPr i="1">
                <a:latin typeface="+mn-lt"/>
              </a:defRPr>
            </a:lvl4pPr>
            <a:lvl5pPr marL="1447728"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423461" y="5469677"/>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b="0" i="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dirty="0"/>
              <a:t>Presenter’s Name</a:t>
            </a:r>
          </a:p>
        </p:txBody>
      </p:sp>
      <p:pic>
        <p:nvPicPr>
          <p:cNvPr id="9" name="Picture 8">
            <a:extLst>
              <a:ext uri="{FF2B5EF4-FFF2-40B4-BE49-F238E27FC236}">
                <a16:creationId xmlns:a16="http://schemas.microsoft.com/office/drawing/2014/main" id="{44418279-066F-DC44-B86B-14E3FAD25D8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70960" y="637901"/>
            <a:ext cx="1729936" cy="1121255"/>
          </a:xfrm>
          <a:prstGeom prst="rect">
            <a:avLst/>
          </a:prstGeom>
        </p:spPr>
      </p:pic>
    </p:spTree>
    <p:extLst>
      <p:ext uri="{BB962C8B-B14F-4D97-AF65-F5344CB8AC3E}">
        <p14:creationId xmlns:p14="http://schemas.microsoft.com/office/powerpoint/2010/main" val="2362569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wo Column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endParaRPr lang="en-US"/>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D20C4BF2-D52D-4FC9-88E9-C67FEF66EAB5}" type="slidenum">
              <a:rPr lang="en-US" smtClean="0"/>
              <a:t>‹#›</a:t>
            </a:fld>
            <a:endParaRPr lang="en-US"/>
          </a:p>
        </p:txBody>
      </p:sp>
      <p:sp>
        <p:nvSpPr>
          <p:cNvPr id="11" name="Title 15"/>
          <p:cNvSpPr>
            <a:spLocks noGrp="1"/>
          </p:cNvSpPr>
          <p:nvPr>
            <p:ph type="title" hasCustomPrompt="1"/>
          </p:nvPr>
        </p:nvSpPr>
        <p:spPr>
          <a:xfrm>
            <a:off x="604780" y="425002"/>
            <a:ext cx="10898107" cy="611449"/>
          </a:xfrm>
        </p:spPr>
        <p:txBody>
          <a:bodyPr anchor="b">
            <a:noAutofit/>
          </a:bodyPr>
          <a:lstStyle>
            <a:lvl1pPr>
              <a:defRPr sz="48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609603" y="927656"/>
            <a:ext cx="10893285" cy="446529"/>
          </a:xfrm>
          <a:prstGeom prst="rect">
            <a:avLst/>
          </a:prstGeom>
        </p:spPr>
        <p:txBody>
          <a:bodyPr>
            <a:noAutofit/>
          </a:bodyPr>
          <a:lstStyle>
            <a:lvl1pPr marL="0" indent="0">
              <a:lnSpc>
                <a:spcPct val="100000"/>
              </a:lnSpc>
              <a:buNone/>
              <a:defRPr sz="2400" b="0" i="0">
                <a:latin typeface="Arial" panose="020B0604020202020204" pitchFamily="34" charset="0"/>
                <a:ea typeface="Helvetica Neue" panose="02000503000000020004" pitchFamily="2" charset="0"/>
                <a:cs typeface="Arial" panose="020B0604020202020204" pitchFamily="34" charset="0"/>
              </a:defRPr>
            </a:lvl1pPr>
            <a:lvl2pPr marL="306900" indent="0">
              <a:lnSpc>
                <a:spcPct val="100000"/>
              </a:lnSpc>
              <a:buNone/>
              <a:defRPr i="1">
                <a:latin typeface="+mn-lt"/>
              </a:defRPr>
            </a:lvl2pPr>
            <a:lvl3pPr marL="687881" indent="0">
              <a:lnSpc>
                <a:spcPct val="100000"/>
              </a:lnSpc>
              <a:buNone/>
              <a:defRPr i="1">
                <a:latin typeface="+mn-lt"/>
              </a:defRPr>
            </a:lvl3pPr>
            <a:lvl4pPr marL="1066747" indent="0">
              <a:lnSpc>
                <a:spcPct val="100000"/>
              </a:lnSpc>
              <a:buNone/>
              <a:defRPr i="1">
                <a:latin typeface="+mn-lt"/>
              </a:defRPr>
            </a:lvl4pPr>
            <a:lvl5pPr marL="1447728" indent="0">
              <a:lnSpc>
                <a:spcPct val="100000"/>
              </a:lnSpc>
              <a:buNone/>
              <a:defRPr i="1">
                <a:latin typeface="+mn-lt"/>
              </a:defRPr>
            </a:lvl5pPr>
          </a:lstStyle>
          <a:p>
            <a:pPr lvl="0"/>
            <a:r>
              <a:rPr lang="en-US" dirty="0"/>
              <a:t>Optional Subhead here</a:t>
            </a:r>
          </a:p>
        </p:txBody>
      </p:sp>
      <p:sp>
        <p:nvSpPr>
          <p:cNvPr id="9" name="Content Placeholder 2">
            <a:extLst>
              <a:ext uri="{FF2B5EF4-FFF2-40B4-BE49-F238E27FC236}">
                <a16:creationId xmlns:a16="http://schemas.microsoft.com/office/drawing/2014/main" id="{9469704F-E66B-5B41-BF3B-8C6539B48428}"/>
              </a:ext>
            </a:extLst>
          </p:cNvPr>
          <p:cNvSpPr>
            <a:spLocks noGrp="1"/>
          </p:cNvSpPr>
          <p:nvPr>
            <p:ph sz="quarter" idx="16"/>
          </p:nvPr>
        </p:nvSpPr>
        <p:spPr>
          <a:xfrm>
            <a:off x="604780" y="1869017"/>
            <a:ext cx="5220704" cy="3909483"/>
          </a:xfrm>
        </p:spPr>
        <p:txBody>
          <a:bodyPr/>
          <a:lstStyle>
            <a:lvl1pPr>
              <a:defRPr b="0" i="0"/>
            </a:lvl1pPr>
            <a:lvl2pPr>
              <a:defRPr b="0" i="0"/>
            </a:lvl2pPr>
            <a:lvl3pPr>
              <a:defRPr b="0" i="0"/>
            </a:lvl3pPr>
            <a:lvl4pPr>
              <a:defRPr b="0" i="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C99F718F-E8D1-5640-A678-0137FDBAEC9F}"/>
              </a:ext>
            </a:extLst>
          </p:cNvPr>
          <p:cNvSpPr>
            <a:spLocks noGrp="1"/>
          </p:cNvSpPr>
          <p:nvPr>
            <p:ph sz="quarter" idx="20"/>
          </p:nvPr>
        </p:nvSpPr>
        <p:spPr>
          <a:xfrm>
            <a:off x="6311139" y="1869017"/>
            <a:ext cx="5220704" cy="3909483"/>
          </a:xfrm>
        </p:spPr>
        <p:txBody>
          <a:bodyPr/>
          <a:lstStyle>
            <a:lvl1pPr>
              <a:defRPr b="0" i="0"/>
            </a:lvl1pPr>
            <a:lvl2pPr>
              <a:defRPr b="0" i="0"/>
            </a:lvl2pPr>
            <a:lvl3pPr>
              <a:defRPr b="0" i="0"/>
            </a:lvl3pPr>
            <a:lvl4pPr>
              <a:defRPr b="0" i="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8182677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Cover – Teal">
    <p:bg>
      <p:bgPr>
        <a:solidFill>
          <a:srgbClr val="052049"/>
        </a:solidFill>
        <a:effectLst/>
      </p:bgPr>
    </p:bg>
    <p:spTree>
      <p:nvGrpSpPr>
        <p:cNvPr id="1" name=""/>
        <p:cNvGrpSpPr/>
        <p:nvPr/>
      </p:nvGrpSpPr>
      <p:grpSpPr>
        <a:xfrm>
          <a:off x="0" y="0"/>
          <a:ext cx="0" cy="0"/>
          <a:chOff x="0" y="0"/>
          <a:chExt cx="0" cy="0"/>
        </a:xfrm>
      </p:grpSpPr>
      <p:sp>
        <p:nvSpPr>
          <p:cNvPr id="14" name="Title 15"/>
          <p:cNvSpPr>
            <a:spLocks noGrp="1"/>
          </p:cNvSpPr>
          <p:nvPr>
            <p:ph type="title" hasCustomPrompt="1"/>
          </p:nvPr>
        </p:nvSpPr>
        <p:spPr>
          <a:xfrm>
            <a:off x="398933" y="2504662"/>
            <a:ext cx="8188479" cy="1749284"/>
          </a:xfrm>
          <a:prstGeom prst="rect">
            <a:avLst/>
          </a:prstGeom>
        </p:spPr>
        <p:txBody>
          <a:bodyPr anchor="b">
            <a:noAutofit/>
          </a:bodyPr>
          <a:lstStyle>
            <a:lvl1pPr>
              <a:defRPr sz="4800" baseline="0">
                <a:solidFill>
                  <a:schemeClr val="tx1"/>
                </a:solidFill>
                <a:latin typeface="+mj-lt"/>
              </a:defRPr>
            </a:lvl1pPr>
          </a:lstStyle>
          <a:p>
            <a:r>
              <a:rPr lang="en-US" dirty="0"/>
              <a:t>Title Here</a:t>
            </a:r>
          </a:p>
        </p:txBody>
      </p:sp>
      <p:sp>
        <p:nvSpPr>
          <p:cNvPr id="15" name="Date Placeholder 4"/>
          <p:cNvSpPr>
            <a:spLocks noGrp="1"/>
          </p:cNvSpPr>
          <p:nvPr>
            <p:ph type="dt" sz="half" idx="2"/>
          </p:nvPr>
        </p:nvSpPr>
        <p:spPr>
          <a:xfrm>
            <a:off x="425600" y="6155225"/>
            <a:ext cx="2567117" cy="238607"/>
          </a:xfrm>
          <a:prstGeom prst="rect">
            <a:avLst/>
          </a:prstGeom>
        </p:spPr>
        <p:txBody>
          <a:bodyPr vert="horz" wrap="square" lIns="91440" tIns="0" rIns="91440" bIns="0" rtlCol="0" anchor="b" anchorCtr="0">
            <a:noAutofit/>
          </a:bodyPr>
          <a:lstStyle>
            <a:lvl1pPr algn="l">
              <a:defRPr sz="1600" i="0">
                <a:solidFill>
                  <a:schemeClr val="tx1"/>
                </a:solidFill>
                <a:latin typeface="Arial" pitchFamily="34" charset="0"/>
                <a:cs typeface="Arial" pitchFamily="34" charset="0"/>
              </a:defRPr>
            </a:lvl1pPr>
          </a:lstStyle>
          <a:p>
            <a:fld id="{D03A71FE-68D0-40A4-A728-B4BB1D8811C6}" type="datetimeFigureOut">
              <a:rPr lang="en-US" smtClean="0"/>
              <a:t>3/15/2024</a:t>
            </a:fld>
            <a:endParaRPr lang="en-US"/>
          </a:p>
        </p:txBody>
      </p:sp>
      <p:sp>
        <p:nvSpPr>
          <p:cNvPr id="17" name="Text Placeholder 3"/>
          <p:cNvSpPr>
            <a:spLocks noGrp="1"/>
          </p:cNvSpPr>
          <p:nvPr>
            <p:ph type="body" sz="quarter" idx="15" hasCustomPrompt="1"/>
          </p:nvPr>
        </p:nvSpPr>
        <p:spPr>
          <a:xfrm>
            <a:off x="403755" y="4246880"/>
            <a:ext cx="8196909" cy="677627"/>
          </a:xfrm>
          <a:prstGeom prst="rect">
            <a:avLst/>
          </a:prstGeom>
        </p:spPr>
        <p:txBody>
          <a:bodyPr>
            <a:noAutofit/>
          </a:bodyPr>
          <a:lstStyle>
            <a:lvl1pPr marL="0" indent="0" algn="l">
              <a:lnSpc>
                <a:spcPct val="100000"/>
              </a:lnSpc>
              <a:buNone/>
              <a:defRPr sz="2133" i="0">
                <a:solidFill>
                  <a:schemeClr val="tx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423458" y="5469675"/>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tx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dirty="0"/>
              <a:t>Presenter’s Name</a:t>
            </a:r>
          </a:p>
        </p:txBody>
      </p:sp>
    </p:spTree>
    <p:extLst>
      <p:ext uri="{BB962C8B-B14F-4D97-AF65-F5344CB8AC3E}">
        <p14:creationId xmlns:p14="http://schemas.microsoft.com/office/powerpoint/2010/main" val="3601253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AB5C1-9C22-7C47-A483-FC0F15B116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4E3D42-856B-F64B-9E63-697F02F958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9B9CF0-0E26-C142-9C16-8B039A332894}"/>
              </a:ext>
            </a:extLst>
          </p:cNvPr>
          <p:cNvSpPr>
            <a:spLocks noGrp="1"/>
          </p:cNvSpPr>
          <p:nvPr>
            <p:ph type="dt" sz="half" idx="10"/>
          </p:nvPr>
        </p:nvSpPr>
        <p:spPr/>
        <p:txBody>
          <a:bodyPr/>
          <a:lstStyle/>
          <a:p>
            <a:fld id="{D03A71FE-68D0-40A4-A728-B4BB1D8811C6}" type="datetimeFigureOut">
              <a:rPr lang="en-US" smtClean="0"/>
              <a:t>3/15/2024</a:t>
            </a:fld>
            <a:endParaRPr lang="en-US"/>
          </a:p>
        </p:txBody>
      </p:sp>
      <p:sp>
        <p:nvSpPr>
          <p:cNvPr id="5" name="Footer Placeholder 4">
            <a:extLst>
              <a:ext uri="{FF2B5EF4-FFF2-40B4-BE49-F238E27FC236}">
                <a16:creationId xmlns:a16="http://schemas.microsoft.com/office/drawing/2014/main" id="{60A74A1B-70AF-F74D-9D01-AE47F2DC12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200ADB-842C-BB4C-BA0A-D79ACB5EBF55}"/>
              </a:ext>
            </a:extLst>
          </p:cNvPr>
          <p:cNvSpPr>
            <a:spLocks noGrp="1"/>
          </p:cNvSpPr>
          <p:nvPr>
            <p:ph type="sldNum" sz="quarter" idx="12"/>
          </p:nvPr>
        </p:nvSpPr>
        <p:spPr/>
        <p:txBody>
          <a:bodyPr/>
          <a:lstStyle/>
          <a:p>
            <a:fld id="{D20C4BF2-D52D-4FC9-88E9-C67FEF66EAB5}" type="slidenum">
              <a:rPr lang="en-US" smtClean="0"/>
              <a:t>‹#›</a:t>
            </a:fld>
            <a:endParaRPr lang="en-US"/>
          </a:p>
        </p:txBody>
      </p:sp>
    </p:spTree>
    <p:extLst>
      <p:ext uri="{BB962C8B-B14F-4D97-AF65-F5344CB8AC3E}">
        <p14:creationId xmlns:p14="http://schemas.microsoft.com/office/powerpoint/2010/main" val="1281763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Slide – Navy">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endParaRPr lang="en-US"/>
          </a:p>
        </p:txBody>
      </p:sp>
      <p:sp>
        <p:nvSpPr>
          <p:cNvPr id="14" name="Slide Number Placeholder 13"/>
          <p:cNvSpPr>
            <a:spLocks noGrp="1"/>
          </p:cNvSpPr>
          <p:nvPr>
            <p:ph type="sldNum" sz="quarter" idx="13"/>
          </p:nvPr>
        </p:nvSpPr>
        <p:spPr/>
        <p:txBody>
          <a:bodyPr/>
          <a:lstStyle/>
          <a:p>
            <a:fld id="{D20C4BF2-D52D-4FC9-88E9-C67FEF66EAB5}" type="slidenum">
              <a:rPr lang="en-US" smtClean="0"/>
              <a:t>‹#›</a:t>
            </a:fld>
            <a:endParaRPr lang="en-US"/>
          </a:p>
        </p:txBody>
      </p:sp>
      <p:sp>
        <p:nvSpPr>
          <p:cNvPr id="16" name="Title 15"/>
          <p:cNvSpPr>
            <a:spLocks noGrp="1"/>
          </p:cNvSpPr>
          <p:nvPr>
            <p:ph type="title" hasCustomPrompt="1"/>
          </p:nvPr>
        </p:nvSpPr>
        <p:spPr>
          <a:xfrm>
            <a:off x="604780" y="2339687"/>
            <a:ext cx="8791011" cy="1906851"/>
          </a:xfrm>
          <a:prstGeom prst="rect">
            <a:avLst/>
          </a:prstGeom>
        </p:spPr>
        <p:txBody>
          <a:bodyPr anchor="ctr">
            <a:noAutofit/>
          </a:bodyPr>
          <a:lstStyle>
            <a:lvl1pPr>
              <a:defRPr sz="4800" baseline="0">
                <a:latin typeface="+mj-lt"/>
              </a:defRPr>
            </a:lvl1pPr>
          </a:lstStyle>
          <a:p>
            <a:r>
              <a:rPr lang="en-US" dirty="0"/>
              <a:t>Section Header Here</a:t>
            </a:r>
          </a:p>
        </p:txBody>
      </p:sp>
      <p:sp>
        <p:nvSpPr>
          <p:cNvPr id="2" name="Rectangle 1"/>
          <p:cNvSpPr/>
          <p:nvPr/>
        </p:nvSpPr>
        <p:spPr bwMode="auto">
          <a:xfrm>
            <a:off x="1" y="2358888"/>
            <a:ext cx="331305" cy="1881809"/>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Tree>
    <p:extLst>
      <p:ext uri="{BB962C8B-B14F-4D97-AF65-F5344CB8AC3E}">
        <p14:creationId xmlns:p14="http://schemas.microsoft.com/office/powerpoint/2010/main" val="19809976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Slide – Teal">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endParaRPr lang="en-US"/>
          </a:p>
        </p:txBody>
      </p:sp>
      <p:sp>
        <p:nvSpPr>
          <p:cNvPr id="14" name="Slide Number Placeholder 13"/>
          <p:cNvSpPr>
            <a:spLocks noGrp="1"/>
          </p:cNvSpPr>
          <p:nvPr>
            <p:ph type="sldNum" sz="quarter" idx="13"/>
          </p:nvPr>
        </p:nvSpPr>
        <p:spPr/>
        <p:txBody>
          <a:bodyPr/>
          <a:lstStyle/>
          <a:p>
            <a:fld id="{D20C4BF2-D52D-4FC9-88E9-C67FEF66EAB5}" type="slidenum">
              <a:rPr lang="en-US" smtClean="0"/>
              <a:t>‹#›</a:t>
            </a:fld>
            <a:endParaRPr lang="en-US"/>
          </a:p>
        </p:txBody>
      </p:sp>
      <p:sp>
        <p:nvSpPr>
          <p:cNvPr id="16" name="Title 15"/>
          <p:cNvSpPr>
            <a:spLocks noGrp="1"/>
          </p:cNvSpPr>
          <p:nvPr>
            <p:ph type="title" hasCustomPrompt="1"/>
          </p:nvPr>
        </p:nvSpPr>
        <p:spPr>
          <a:xfrm>
            <a:off x="604780" y="2339687"/>
            <a:ext cx="8791011" cy="1906851"/>
          </a:xfrm>
          <a:prstGeom prst="rect">
            <a:avLst/>
          </a:prstGeom>
        </p:spPr>
        <p:txBody>
          <a:bodyPr anchor="ctr">
            <a:noAutofit/>
          </a:bodyPr>
          <a:lstStyle>
            <a:lvl1pPr>
              <a:defRPr sz="4800" baseline="0">
                <a:solidFill>
                  <a:srgbClr val="18A3AC"/>
                </a:solidFill>
                <a:latin typeface="+mj-lt"/>
              </a:defRPr>
            </a:lvl1pPr>
          </a:lstStyle>
          <a:p>
            <a:r>
              <a:rPr lang="en-US" dirty="0"/>
              <a:t>Section Header Here</a:t>
            </a:r>
          </a:p>
        </p:txBody>
      </p:sp>
      <p:sp>
        <p:nvSpPr>
          <p:cNvPr id="2" name="Rectangle 1"/>
          <p:cNvSpPr/>
          <p:nvPr/>
        </p:nvSpPr>
        <p:spPr bwMode="auto">
          <a:xfrm>
            <a:off x="1" y="2358888"/>
            <a:ext cx="331305" cy="1881809"/>
          </a:xfrm>
          <a:prstGeom prst="rect">
            <a:avLst/>
          </a:prstGeom>
          <a:solidFill>
            <a:srgbClr val="18A3AC"/>
          </a:solidFill>
          <a:ln w="19050" algn="ctr">
            <a:noFill/>
            <a:miter lim="800000"/>
            <a:headEnd/>
            <a:tailEnd/>
          </a:ln>
        </p:spPr>
        <p:txBody>
          <a:bodyPr wrap="none" rtlCol="0" anchor="ctr"/>
          <a:lstStyle/>
          <a:p>
            <a:pPr algn="ctr">
              <a:lnSpc>
                <a:spcPct val="90000"/>
              </a:lnSpc>
            </a:pPr>
            <a:endParaRPr lang="en-US" sz="2133" b="1" dirty="0" err="1">
              <a:solidFill>
                <a:schemeClr val="accent2"/>
              </a:solidFill>
              <a:latin typeface="+mj-lt"/>
            </a:endParaRPr>
          </a:p>
        </p:txBody>
      </p:sp>
    </p:spTree>
    <p:extLst>
      <p:ext uri="{BB962C8B-B14F-4D97-AF65-F5344CB8AC3E}">
        <p14:creationId xmlns:p14="http://schemas.microsoft.com/office/powerpoint/2010/main" val="6255702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vider Slide – Blu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endParaRPr lang="en-US"/>
          </a:p>
        </p:txBody>
      </p:sp>
      <p:sp>
        <p:nvSpPr>
          <p:cNvPr id="14" name="Slide Number Placeholder 13"/>
          <p:cNvSpPr>
            <a:spLocks noGrp="1"/>
          </p:cNvSpPr>
          <p:nvPr>
            <p:ph type="sldNum" sz="quarter" idx="13"/>
          </p:nvPr>
        </p:nvSpPr>
        <p:spPr/>
        <p:txBody>
          <a:bodyPr/>
          <a:lstStyle/>
          <a:p>
            <a:fld id="{D20C4BF2-D52D-4FC9-88E9-C67FEF66EAB5}" type="slidenum">
              <a:rPr lang="en-US" smtClean="0"/>
              <a:t>‹#›</a:t>
            </a:fld>
            <a:endParaRPr lang="en-US"/>
          </a:p>
        </p:txBody>
      </p:sp>
      <p:sp>
        <p:nvSpPr>
          <p:cNvPr id="16" name="Title 15"/>
          <p:cNvSpPr>
            <a:spLocks noGrp="1"/>
          </p:cNvSpPr>
          <p:nvPr>
            <p:ph type="title" hasCustomPrompt="1"/>
          </p:nvPr>
        </p:nvSpPr>
        <p:spPr>
          <a:xfrm>
            <a:off x="604780" y="2339687"/>
            <a:ext cx="8791011" cy="1906851"/>
          </a:xfrm>
          <a:prstGeom prst="rect">
            <a:avLst/>
          </a:prstGeom>
        </p:spPr>
        <p:txBody>
          <a:bodyPr anchor="ctr">
            <a:noAutofit/>
          </a:bodyPr>
          <a:lstStyle>
            <a:lvl1pPr>
              <a:defRPr sz="4800" baseline="0">
                <a:solidFill>
                  <a:srgbClr val="178CCB"/>
                </a:solidFill>
                <a:latin typeface="+mj-lt"/>
              </a:defRPr>
            </a:lvl1pPr>
          </a:lstStyle>
          <a:p>
            <a:r>
              <a:rPr lang="en-US" dirty="0"/>
              <a:t>Section Header Here</a:t>
            </a:r>
          </a:p>
        </p:txBody>
      </p:sp>
      <p:sp>
        <p:nvSpPr>
          <p:cNvPr id="2" name="Rectangle 1"/>
          <p:cNvSpPr/>
          <p:nvPr/>
        </p:nvSpPr>
        <p:spPr bwMode="auto">
          <a:xfrm>
            <a:off x="1" y="2358888"/>
            <a:ext cx="331305" cy="1881809"/>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2133" b="1" dirty="0" err="1">
              <a:solidFill>
                <a:srgbClr val="178CCB"/>
              </a:solidFill>
              <a:latin typeface="+mj-lt"/>
            </a:endParaRPr>
          </a:p>
        </p:txBody>
      </p:sp>
    </p:spTree>
    <p:extLst>
      <p:ext uri="{BB962C8B-B14F-4D97-AF65-F5344CB8AC3E}">
        <p14:creationId xmlns:p14="http://schemas.microsoft.com/office/powerpoint/2010/main" val="30746242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Closing with logo – 1">
    <p:bg>
      <p:bgRef idx="1001">
        <a:schemeClr val="bg1"/>
      </p:bgRef>
    </p:bg>
    <p:spTree>
      <p:nvGrpSpPr>
        <p:cNvPr id="1" name=""/>
        <p:cNvGrpSpPr/>
        <p:nvPr/>
      </p:nvGrpSpPr>
      <p:grpSpPr>
        <a:xfrm>
          <a:off x="0" y="0"/>
          <a:ext cx="0" cy="0"/>
          <a:chOff x="0" y="0"/>
          <a:chExt cx="0" cy="0"/>
        </a:xfrm>
      </p:grpSpPr>
      <p:pic>
        <p:nvPicPr>
          <p:cNvPr id="4" name="Picture 4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invGray">
          <a:xfrm>
            <a:off x="5153580" y="2710217"/>
            <a:ext cx="2094721" cy="1367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5AAD7427-59A5-5E43-A406-0C045D5C28C9}"/>
              </a:ext>
            </a:extLst>
          </p:cNvPr>
          <p:cNvPicPr>
            <a:picLocks noChangeAspect="1"/>
          </p:cNvPicPr>
          <p:nvPr/>
        </p:nvPicPr>
        <p:blipFill>
          <a:blip r:embed="rId3"/>
          <a:stretch>
            <a:fillRect/>
          </a:stretch>
        </p:blipFill>
        <p:spPr>
          <a:xfrm>
            <a:off x="5151967" y="2713568"/>
            <a:ext cx="2103967" cy="1369473"/>
          </a:xfrm>
          <a:prstGeom prst="rect">
            <a:avLst/>
          </a:prstGeom>
        </p:spPr>
      </p:pic>
    </p:spTree>
    <p:extLst>
      <p:ext uri="{BB962C8B-B14F-4D97-AF65-F5344CB8AC3E}">
        <p14:creationId xmlns:p14="http://schemas.microsoft.com/office/powerpoint/2010/main" val="91168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82">
          <p15:clr>
            <a:srgbClr val="FBAE40"/>
          </p15:clr>
        </p15:guide>
        <p15:guide id="2" pos="2434">
          <p15:clr>
            <a:srgbClr val="FBAE40"/>
          </p15:clr>
        </p15:guide>
        <p15:guide id="3" orient="horz" pos="1720">
          <p15:clr>
            <a:srgbClr val="FBAE40"/>
          </p15:clr>
        </p15:guide>
        <p15:guide id="4" orient="horz" pos="1928">
          <p15:clr>
            <a:srgbClr val="FBAE40"/>
          </p15:clr>
        </p15:guide>
        <p15:guide id="5" pos="2980">
          <p15:clr>
            <a:srgbClr val="FBAE40"/>
          </p15:clr>
        </p15:guide>
        <p15:guide id="6" pos="34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losing with logo –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FDAEBB-F7A7-D54B-9AAA-07F101F97BE7}"/>
              </a:ext>
            </a:extLst>
          </p:cNvPr>
          <p:cNvPicPr>
            <a:picLocks noChangeAspect="1"/>
          </p:cNvPicPr>
          <p:nvPr/>
        </p:nvPicPr>
        <p:blipFill>
          <a:blip r:embed="rId2"/>
          <a:stretch>
            <a:fillRect/>
          </a:stretch>
        </p:blipFill>
        <p:spPr>
          <a:xfrm>
            <a:off x="5173133" y="2514600"/>
            <a:ext cx="1828800" cy="1828800"/>
          </a:xfrm>
          <a:prstGeom prst="rect">
            <a:avLst/>
          </a:prstGeom>
        </p:spPr>
      </p:pic>
    </p:spTree>
    <p:extLst>
      <p:ext uri="{BB962C8B-B14F-4D97-AF65-F5344CB8AC3E}">
        <p14:creationId xmlns:p14="http://schemas.microsoft.com/office/powerpoint/2010/main" val="19981786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444">
          <p15:clr>
            <a:srgbClr val="FBAE40"/>
          </p15:clr>
        </p15:guide>
        <p15:guide id="2" pos="3308">
          <p15:clr>
            <a:srgbClr val="FBAE40"/>
          </p15:clr>
        </p15:guide>
        <p15:guide id="3" orient="horz" pos="1188">
          <p15:clr>
            <a:srgbClr val="FBAE40"/>
          </p15:clr>
        </p15:guide>
        <p15:guide id="4" orient="horz" pos="20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5DB77-FB78-2F91-5286-19F6225045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84778D-99B7-7572-4B0D-3003E7AC09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07E955-A43E-BDFD-0878-F9C4F763876A}"/>
              </a:ext>
            </a:extLst>
          </p:cNvPr>
          <p:cNvSpPr>
            <a:spLocks noGrp="1"/>
          </p:cNvSpPr>
          <p:nvPr>
            <p:ph type="dt" sz="half" idx="10"/>
          </p:nvPr>
        </p:nvSpPr>
        <p:spPr/>
        <p:txBody>
          <a:bodyPr/>
          <a:lstStyle/>
          <a:p>
            <a:fld id="{D03A71FE-68D0-40A4-A728-B4BB1D8811C6}" type="datetimeFigureOut">
              <a:rPr lang="en-US" smtClean="0"/>
              <a:t>3/15/2024</a:t>
            </a:fld>
            <a:endParaRPr lang="en-US"/>
          </a:p>
        </p:txBody>
      </p:sp>
      <p:sp>
        <p:nvSpPr>
          <p:cNvPr id="5" name="Footer Placeholder 4">
            <a:extLst>
              <a:ext uri="{FF2B5EF4-FFF2-40B4-BE49-F238E27FC236}">
                <a16:creationId xmlns:a16="http://schemas.microsoft.com/office/drawing/2014/main" id="{1A33578A-ACF1-E66C-F31F-29176A7C36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14A49-C3B6-72E2-0D86-37706614038F}"/>
              </a:ext>
            </a:extLst>
          </p:cNvPr>
          <p:cNvSpPr>
            <a:spLocks noGrp="1"/>
          </p:cNvSpPr>
          <p:nvPr>
            <p:ph type="sldNum" sz="quarter" idx="12"/>
          </p:nvPr>
        </p:nvSpPr>
        <p:spPr/>
        <p:txBody>
          <a:bodyPr/>
          <a:lstStyle/>
          <a:p>
            <a:fld id="{D20C4BF2-D52D-4FC9-88E9-C67FEF66EAB5}" type="slidenum">
              <a:rPr lang="en-US" smtClean="0"/>
              <a:t>‹#›</a:t>
            </a:fld>
            <a:endParaRPr lang="en-US"/>
          </a:p>
        </p:txBody>
      </p:sp>
    </p:spTree>
    <p:extLst>
      <p:ext uri="{BB962C8B-B14F-4D97-AF65-F5344CB8AC3E}">
        <p14:creationId xmlns:p14="http://schemas.microsoft.com/office/powerpoint/2010/main" val="194566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ver – NavyBlue1">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C85033-62F3-644F-B87F-93580F90CE6B}"/>
              </a:ext>
            </a:extLst>
          </p:cNvPr>
          <p:cNvSpPr/>
          <p:nvPr/>
        </p:nvSpPr>
        <p:spPr bwMode="auto">
          <a:xfrm>
            <a:off x="11023600" y="1"/>
            <a:ext cx="1168400" cy="334433"/>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pic>
        <p:nvPicPr>
          <p:cNvPr id="8" name="Picture 7">
            <a:extLst>
              <a:ext uri="{FF2B5EF4-FFF2-40B4-BE49-F238E27FC236}">
                <a16:creationId xmlns:a16="http://schemas.microsoft.com/office/drawing/2014/main" id="{D9022C9D-8F97-2E44-BE44-53B2BF3E0B19}"/>
              </a:ext>
            </a:extLst>
          </p:cNvPr>
          <p:cNvPicPr>
            <a:picLocks noChangeAspect="1"/>
          </p:cNvPicPr>
          <p:nvPr/>
        </p:nvPicPr>
        <p:blipFill rotWithShape="1">
          <a:blip r:embed="rId2"/>
          <a:srcRect b="2515"/>
          <a:stretch/>
        </p:blipFill>
        <p:spPr>
          <a:xfrm>
            <a:off x="315816" y="330200"/>
            <a:ext cx="11876185" cy="6527800"/>
          </a:xfrm>
          <a:prstGeom prst="rect">
            <a:avLst/>
          </a:prstGeom>
        </p:spPr>
      </p:pic>
      <p:sp>
        <p:nvSpPr>
          <p:cNvPr id="2" name="Rectangle 1"/>
          <p:cNvSpPr/>
          <p:nvPr/>
        </p:nvSpPr>
        <p:spPr bwMode="auto">
          <a:xfrm>
            <a:off x="670561" y="0"/>
            <a:ext cx="7555913" cy="5739619"/>
          </a:xfrm>
          <a:prstGeom prst="rect">
            <a:avLst/>
          </a:prstGeom>
          <a:solidFill>
            <a:srgbClr val="052049"/>
          </a:solidFill>
          <a:ln w="19050" algn="ctr">
            <a:noFill/>
            <a:miter lim="800000"/>
            <a:headEnd/>
            <a:tailEnd/>
          </a:ln>
        </p:spPr>
        <p:txBody>
          <a:bodyPr wrap="none" rtlCol="0" anchor="ctr"/>
          <a:lstStyle/>
          <a:p>
            <a:pPr algn="ctr">
              <a:lnSpc>
                <a:spcPct val="90000"/>
              </a:lnSpc>
            </a:pPr>
            <a:endParaRPr lang="en-US" sz="2133" b="1" dirty="0" err="1">
              <a:solidFill>
                <a:schemeClr val="tx1"/>
              </a:solidFill>
              <a:latin typeface="+mj-lt"/>
            </a:endParaRPr>
          </a:p>
        </p:txBody>
      </p:sp>
      <p:sp>
        <p:nvSpPr>
          <p:cNvPr id="20" name="Title 15"/>
          <p:cNvSpPr>
            <a:spLocks noGrp="1"/>
          </p:cNvSpPr>
          <p:nvPr>
            <p:ph type="title" hasCustomPrompt="1"/>
          </p:nvPr>
        </p:nvSpPr>
        <p:spPr>
          <a:xfrm>
            <a:off x="1045698" y="1503862"/>
            <a:ext cx="6635263" cy="1749284"/>
          </a:xfrm>
          <a:prstGeom prst="rect">
            <a:avLst/>
          </a:prstGeom>
        </p:spPr>
        <p:txBody>
          <a:bodyPr anchor="b">
            <a:noAutofit/>
          </a:bodyPr>
          <a:lstStyle>
            <a:lvl1pPr>
              <a:defRPr sz="4800" baseline="0">
                <a:solidFill>
                  <a:schemeClr val="bg1"/>
                </a:solidFill>
                <a:latin typeface="+mj-lt"/>
              </a:defRPr>
            </a:lvl1pPr>
          </a:lstStyle>
          <a:p>
            <a:r>
              <a:rPr lang="en-US"/>
              <a:t>Title Here</a:t>
            </a:r>
            <a:endParaRPr lang="en-US" dirty="0"/>
          </a:p>
        </p:txBody>
      </p:sp>
      <p:sp>
        <p:nvSpPr>
          <p:cNvPr id="9" name="Text Placeholder 3"/>
          <p:cNvSpPr>
            <a:spLocks noGrp="1"/>
          </p:cNvSpPr>
          <p:nvPr>
            <p:ph type="body" sz="quarter" idx="15" hasCustomPrompt="1"/>
          </p:nvPr>
        </p:nvSpPr>
        <p:spPr>
          <a:xfrm>
            <a:off x="1050520" y="3368000"/>
            <a:ext cx="6630440" cy="677627"/>
          </a:xfrm>
          <a:prstGeom prst="rect">
            <a:avLst/>
          </a:prstGeom>
        </p:spPr>
        <p:txBody>
          <a:bodyPr>
            <a:noAutofit/>
          </a:bodyPr>
          <a:lstStyle>
            <a:lvl1pPr marL="0" indent="0" algn="l">
              <a:lnSpc>
                <a:spcPct val="100000"/>
              </a:lnSpc>
              <a:buNone/>
              <a:defRPr sz="2133" i="0">
                <a:solidFill>
                  <a:schemeClr val="bg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12" name="Text Placeholder 2"/>
          <p:cNvSpPr>
            <a:spLocks noGrp="1"/>
          </p:cNvSpPr>
          <p:nvPr>
            <p:ph type="body" sz="quarter" idx="10" hasCustomPrompt="1"/>
          </p:nvPr>
        </p:nvSpPr>
        <p:spPr>
          <a:xfrm>
            <a:off x="1045699" y="4473718"/>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bg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a:t>Presenter’s </a:t>
            </a:r>
            <a:r>
              <a:rPr lang="en-US" dirty="0"/>
              <a:t>Name</a:t>
            </a:r>
          </a:p>
        </p:txBody>
      </p:sp>
      <p:pic>
        <p:nvPicPr>
          <p:cNvPr id="11" name="Picture 10">
            <a:extLst>
              <a:ext uri="{FF2B5EF4-FFF2-40B4-BE49-F238E27FC236}">
                <a16:creationId xmlns:a16="http://schemas.microsoft.com/office/drawing/2014/main" id="{D2D8F5B0-5C4A-9B45-B61B-B5E162DC37DB}"/>
              </a:ext>
            </a:extLst>
          </p:cNvPr>
          <p:cNvPicPr>
            <a:picLocks noChangeAspect="1"/>
          </p:cNvPicPr>
          <p:nvPr/>
        </p:nvPicPr>
        <p:blipFill>
          <a:blip r:embed="rId3"/>
          <a:stretch>
            <a:fillRect/>
          </a:stretch>
        </p:blipFill>
        <p:spPr>
          <a:xfrm>
            <a:off x="1161444" y="322536"/>
            <a:ext cx="2304288" cy="618224"/>
          </a:xfrm>
          <a:prstGeom prst="rect">
            <a:avLst/>
          </a:prstGeom>
        </p:spPr>
      </p:pic>
    </p:spTree>
    <p:extLst>
      <p:ext uri="{BB962C8B-B14F-4D97-AF65-F5344CB8AC3E}">
        <p14:creationId xmlns:p14="http://schemas.microsoft.com/office/powerpoint/2010/main" val="3641680155"/>
      </p:ext>
    </p:extLst>
  </p:cSld>
  <p:clrMapOvr>
    <a:overrideClrMapping bg1="lt1" tx1="dk1" bg2="lt2" tx2="dk2" accent1="accent1" accent2="accent2" accent3="accent3" accent4="accent4" accent5="accent5" accent6="accent6" hlink="hlink" folHlink="folHlink"/>
  </p:clrMapOvr>
  <p:transition>
    <p:fade/>
  </p:transition>
  <p:hf hdr="0"/>
  <p:extLst>
    <p:ext uri="{DCECCB84-F9BA-43D5-87BE-67443E8EF086}">
      <p15:sldGuideLst xmlns:p15="http://schemas.microsoft.com/office/powerpoint/2012/main">
        <p15:guide id="1" orient="horz" pos="156">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Cover – Blue1">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4CAE208-E5DF-A941-852C-555AEAC3C7B6}"/>
              </a:ext>
            </a:extLst>
          </p:cNvPr>
          <p:cNvSpPr/>
          <p:nvPr/>
        </p:nvSpPr>
        <p:spPr bwMode="auto">
          <a:xfrm>
            <a:off x="11023600" y="0"/>
            <a:ext cx="1168400" cy="330200"/>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2538" y="322536"/>
            <a:ext cx="11869463" cy="6535464"/>
          </a:xfrm>
          <a:prstGeom prst="rect">
            <a:avLst/>
          </a:prstGeom>
        </p:spPr>
      </p:pic>
      <p:sp>
        <p:nvSpPr>
          <p:cNvPr id="2" name="Rectangle 1"/>
          <p:cNvSpPr/>
          <p:nvPr/>
        </p:nvSpPr>
        <p:spPr bwMode="auto">
          <a:xfrm>
            <a:off x="670561" y="0"/>
            <a:ext cx="7555913" cy="5739619"/>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2133" b="1" dirty="0" err="1">
              <a:solidFill>
                <a:schemeClr val="tx1"/>
              </a:solidFill>
              <a:latin typeface="+mj-lt"/>
            </a:endParaRPr>
          </a:p>
        </p:txBody>
      </p:sp>
      <p:sp>
        <p:nvSpPr>
          <p:cNvPr id="20" name="Title 15"/>
          <p:cNvSpPr>
            <a:spLocks noGrp="1"/>
          </p:cNvSpPr>
          <p:nvPr>
            <p:ph type="title" hasCustomPrompt="1"/>
          </p:nvPr>
        </p:nvSpPr>
        <p:spPr>
          <a:xfrm>
            <a:off x="1045698" y="1503862"/>
            <a:ext cx="6635263" cy="1749284"/>
          </a:xfrm>
          <a:prstGeom prst="rect">
            <a:avLst/>
          </a:prstGeom>
        </p:spPr>
        <p:txBody>
          <a:bodyPr anchor="b">
            <a:noAutofit/>
          </a:bodyPr>
          <a:lstStyle>
            <a:lvl1pPr>
              <a:defRPr sz="4800" baseline="0">
                <a:solidFill>
                  <a:schemeClr val="bg1"/>
                </a:solidFill>
                <a:latin typeface="+mj-lt"/>
              </a:defRPr>
            </a:lvl1pPr>
          </a:lstStyle>
          <a:p>
            <a:r>
              <a:rPr lang="en-US" dirty="0"/>
              <a:t>Title Here</a:t>
            </a:r>
          </a:p>
        </p:txBody>
      </p:sp>
      <p:sp>
        <p:nvSpPr>
          <p:cNvPr id="9" name="Text Placeholder 3"/>
          <p:cNvSpPr>
            <a:spLocks noGrp="1"/>
          </p:cNvSpPr>
          <p:nvPr>
            <p:ph type="body" sz="quarter" idx="15" hasCustomPrompt="1"/>
          </p:nvPr>
        </p:nvSpPr>
        <p:spPr>
          <a:xfrm>
            <a:off x="1050520" y="3368000"/>
            <a:ext cx="6630440" cy="677627"/>
          </a:xfrm>
          <a:prstGeom prst="rect">
            <a:avLst/>
          </a:prstGeom>
        </p:spPr>
        <p:txBody>
          <a:bodyPr>
            <a:noAutofit/>
          </a:bodyPr>
          <a:lstStyle>
            <a:lvl1pPr marL="0" indent="0" algn="l">
              <a:lnSpc>
                <a:spcPct val="100000"/>
              </a:lnSpc>
              <a:buNone/>
              <a:defRPr sz="2133" i="0">
                <a:solidFill>
                  <a:schemeClr val="bg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10" name="Date Placeholder 4"/>
          <p:cNvSpPr>
            <a:spLocks noGrp="1"/>
          </p:cNvSpPr>
          <p:nvPr>
            <p:ph type="dt" sz="half" idx="2"/>
          </p:nvPr>
        </p:nvSpPr>
        <p:spPr>
          <a:xfrm>
            <a:off x="1047842" y="5159267"/>
            <a:ext cx="2567117" cy="238607"/>
          </a:xfrm>
          <a:prstGeom prst="rect">
            <a:avLst/>
          </a:prstGeom>
        </p:spPr>
        <p:txBody>
          <a:bodyPr vert="horz" wrap="square" lIns="91440" tIns="0" rIns="91440" bIns="0" rtlCol="0" anchor="b" anchorCtr="0">
            <a:noAutofit/>
          </a:bodyPr>
          <a:lstStyle>
            <a:lvl1pPr algn="l">
              <a:defRPr sz="1600" i="0">
                <a:solidFill>
                  <a:schemeClr val="bg1"/>
                </a:solidFill>
                <a:latin typeface="Arial" pitchFamily="34" charset="0"/>
                <a:cs typeface="Arial" pitchFamily="34" charset="0"/>
              </a:defRPr>
            </a:lvl1pPr>
          </a:lstStyle>
          <a:p>
            <a:fld id="{7CA65D26-67D5-4CD2-90EC-E629659F24B3}" type="datetime1">
              <a:rPr lang="en-US" smtClean="0"/>
              <a:pPr/>
              <a:t>3/15/2024</a:t>
            </a:fld>
            <a:endParaRPr lang="en-US" dirty="0"/>
          </a:p>
        </p:txBody>
      </p:sp>
      <p:sp>
        <p:nvSpPr>
          <p:cNvPr id="12" name="Text Placeholder 2"/>
          <p:cNvSpPr>
            <a:spLocks noGrp="1"/>
          </p:cNvSpPr>
          <p:nvPr>
            <p:ph type="body" sz="quarter" idx="10" hasCustomPrompt="1"/>
          </p:nvPr>
        </p:nvSpPr>
        <p:spPr>
          <a:xfrm>
            <a:off x="1045699" y="4473718"/>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bg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a:t>Presenter’s </a:t>
            </a:r>
            <a:r>
              <a:rPr lang="en-US" dirty="0"/>
              <a:t>Name</a:t>
            </a:r>
          </a:p>
        </p:txBody>
      </p:sp>
      <p:pic>
        <p:nvPicPr>
          <p:cNvPr id="11" name="Picture 10">
            <a:extLst>
              <a:ext uri="{FF2B5EF4-FFF2-40B4-BE49-F238E27FC236}">
                <a16:creationId xmlns:a16="http://schemas.microsoft.com/office/drawing/2014/main" id="{D2D8F5B0-5C4A-9B45-B61B-B5E162DC37DB}"/>
              </a:ext>
            </a:extLst>
          </p:cNvPr>
          <p:cNvPicPr>
            <a:picLocks noChangeAspect="1"/>
          </p:cNvPicPr>
          <p:nvPr/>
        </p:nvPicPr>
        <p:blipFill>
          <a:blip r:embed="rId3"/>
          <a:stretch>
            <a:fillRect/>
          </a:stretch>
        </p:blipFill>
        <p:spPr>
          <a:xfrm>
            <a:off x="1161444" y="322536"/>
            <a:ext cx="2304288" cy="618224"/>
          </a:xfrm>
          <a:prstGeom prst="rect">
            <a:avLst/>
          </a:prstGeom>
        </p:spPr>
      </p:pic>
    </p:spTree>
    <p:extLst>
      <p:ext uri="{BB962C8B-B14F-4D97-AF65-F5344CB8AC3E}">
        <p14:creationId xmlns:p14="http://schemas.microsoft.com/office/powerpoint/2010/main" val="2826375294"/>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 Teal">
    <p:bg>
      <p:bgPr>
        <a:solidFill>
          <a:srgbClr val="052049"/>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EF22415-1F90-984F-ABB8-E194D72FEE14}"/>
              </a:ext>
            </a:extLst>
          </p:cNvPr>
          <p:cNvSpPr/>
          <p:nvPr/>
        </p:nvSpPr>
        <p:spPr bwMode="auto">
          <a:xfrm>
            <a:off x="212035" y="5764696"/>
            <a:ext cx="11979965" cy="1093304"/>
          </a:xfrm>
          <a:prstGeom prst="rect">
            <a:avLst/>
          </a:prstGeom>
          <a:solidFill>
            <a:srgbClr val="052049"/>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
        <p:nvSpPr>
          <p:cNvPr id="14" name="Title 15"/>
          <p:cNvSpPr>
            <a:spLocks noGrp="1"/>
          </p:cNvSpPr>
          <p:nvPr>
            <p:ph type="title" hasCustomPrompt="1"/>
          </p:nvPr>
        </p:nvSpPr>
        <p:spPr>
          <a:xfrm>
            <a:off x="398933" y="2504662"/>
            <a:ext cx="8188479" cy="1749284"/>
          </a:xfrm>
          <a:prstGeom prst="rect">
            <a:avLst/>
          </a:prstGeom>
        </p:spPr>
        <p:txBody>
          <a:bodyPr anchor="b">
            <a:noAutofit/>
          </a:bodyPr>
          <a:lstStyle>
            <a:lvl1pPr>
              <a:defRPr sz="4800" baseline="0">
                <a:solidFill>
                  <a:schemeClr val="tx1"/>
                </a:solidFill>
                <a:latin typeface="+mj-lt"/>
              </a:defRPr>
            </a:lvl1pPr>
          </a:lstStyle>
          <a:p>
            <a:r>
              <a:rPr lang="en-US" dirty="0"/>
              <a:t>Title Here</a:t>
            </a:r>
          </a:p>
        </p:txBody>
      </p:sp>
      <p:sp>
        <p:nvSpPr>
          <p:cNvPr id="15" name="Date Placeholder 4"/>
          <p:cNvSpPr>
            <a:spLocks noGrp="1"/>
          </p:cNvSpPr>
          <p:nvPr>
            <p:ph type="dt" sz="half" idx="2"/>
          </p:nvPr>
        </p:nvSpPr>
        <p:spPr>
          <a:xfrm>
            <a:off x="425600" y="6155225"/>
            <a:ext cx="2567117" cy="238607"/>
          </a:xfrm>
          <a:prstGeom prst="rect">
            <a:avLst/>
          </a:prstGeom>
        </p:spPr>
        <p:txBody>
          <a:bodyPr vert="horz" wrap="square" lIns="91440" tIns="0" rIns="91440" bIns="0" rtlCol="0" anchor="b" anchorCtr="0">
            <a:noAutofit/>
          </a:bodyPr>
          <a:lstStyle>
            <a:lvl1pPr algn="l">
              <a:defRPr sz="1600" i="0">
                <a:solidFill>
                  <a:schemeClr val="tx1"/>
                </a:solidFill>
                <a:latin typeface="Arial" pitchFamily="34" charset="0"/>
                <a:cs typeface="Arial" pitchFamily="34" charset="0"/>
              </a:defRPr>
            </a:lvl1pPr>
          </a:lstStyle>
          <a:p>
            <a:fld id="{D03A71FE-68D0-40A4-A728-B4BB1D8811C6}" type="datetimeFigureOut">
              <a:rPr lang="en-US" smtClean="0"/>
              <a:t>3/15/2024</a:t>
            </a:fld>
            <a:endParaRPr lang="en-US"/>
          </a:p>
        </p:txBody>
      </p:sp>
      <p:sp>
        <p:nvSpPr>
          <p:cNvPr id="17" name="Text Placeholder 3"/>
          <p:cNvSpPr>
            <a:spLocks noGrp="1"/>
          </p:cNvSpPr>
          <p:nvPr>
            <p:ph type="body" sz="quarter" idx="15" hasCustomPrompt="1"/>
          </p:nvPr>
        </p:nvSpPr>
        <p:spPr>
          <a:xfrm>
            <a:off x="403755" y="4246880"/>
            <a:ext cx="8196909" cy="677627"/>
          </a:xfrm>
          <a:prstGeom prst="rect">
            <a:avLst/>
          </a:prstGeom>
        </p:spPr>
        <p:txBody>
          <a:bodyPr>
            <a:noAutofit/>
          </a:bodyPr>
          <a:lstStyle>
            <a:lvl1pPr marL="0" indent="0" algn="l">
              <a:lnSpc>
                <a:spcPct val="100000"/>
              </a:lnSpc>
              <a:buNone/>
              <a:defRPr sz="2133" i="0">
                <a:solidFill>
                  <a:schemeClr val="tx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423458" y="5469675"/>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tx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dirty="0"/>
              <a:t>Presenter’s Name</a:t>
            </a:r>
          </a:p>
        </p:txBody>
      </p:sp>
      <p:pic>
        <p:nvPicPr>
          <p:cNvPr id="9" name="Picture 8">
            <a:extLst>
              <a:ext uri="{FF2B5EF4-FFF2-40B4-BE49-F238E27FC236}">
                <a16:creationId xmlns:a16="http://schemas.microsoft.com/office/drawing/2014/main" id="{FA98BF98-BB3A-4143-9CB7-BC6BE88C49CD}"/>
              </a:ext>
            </a:extLst>
          </p:cNvPr>
          <p:cNvPicPr>
            <a:picLocks noChangeAspect="1"/>
          </p:cNvPicPr>
          <p:nvPr/>
        </p:nvPicPr>
        <p:blipFill>
          <a:blip r:embed="rId2"/>
          <a:stretch>
            <a:fillRect/>
          </a:stretch>
        </p:blipFill>
        <p:spPr>
          <a:xfrm>
            <a:off x="558800" y="635503"/>
            <a:ext cx="2767584" cy="742523"/>
          </a:xfrm>
          <a:prstGeom prst="rect">
            <a:avLst/>
          </a:prstGeom>
        </p:spPr>
      </p:pic>
    </p:spTree>
    <p:extLst>
      <p:ext uri="{BB962C8B-B14F-4D97-AF65-F5344CB8AC3E}">
        <p14:creationId xmlns:p14="http://schemas.microsoft.com/office/powerpoint/2010/main" val="1598017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 – Teal1">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9029FB4-DEB4-FB40-9F67-1329708ACC33}"/>
              </a:ext>
            </a:extLst>
          </p:cNvPr>
          <p:cNvSpPr/>
          <p:nvPr/>
        </p:nvSpPr>
        <p:spPr bwMode="auto">
          <a:xfrm>
            <a:off x="11023600" y="0"/>
            <a:ext cx="1168400" cy="330200"/>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334027" y="325677"/>
            <a:ext cx="11857972" cy="6532323"/>
          </a:xfrm>
          <a:prstGeom prst="rect">
            <a:avLst/>
          </a:prstGeom>
        </p:spPr>
      </p:pic>
      <p:sp>
        <p:nvSpPr>
          <p:cNvPr id="2" name="Rectangle 1"/>
          <p:cNvSpPr/>
          <p:nvPr/>
        </p:nvSpPr>
        <p:spPr bwMode="auto">
          <a:xfrm>
            <a:off x="670561" y="0"/>
            <a:ext cx="7555913" cy="5739619"/>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2133" b="1" dirty="0" err="1">
              <a:solidFill>
                <a:schemeClr val="tx1"/>
              </a:solidFill>
              <a:latin typeface="+mj-lt"/>
            </a:endParaRPr>
          </a:p>
        </p:txBody>
      </p:sp>
      <p:sp>
        <p:nvSpPr>
          <p:cNvPr id="13" name="Date Placeholder 4"/>
          <p:cNvSpPr>
            <a:spLocks noGrp="1"/>
          </p:cNvSpPr>
          <p:nvPr>
            <p:ph type="dt" sz="half" idx="2"/>
          </p:nvPr>
        </p:nvSpPr>
        <p:spPr>
          <a:xfrm>
            <a:off x="1047842" y="5159267"/>
            <a:ext cx="2567117" cy="238607"/>
          </a:xfrm>
          <a:prstGeom prst="rect">
            <a:avLst/>
          </a:prstGeom>
        </p:spPr>
        <p:txBody>
          <a:bodyPr vert="horz" wrap="square" lIns="91440" tIns="0" rIns="91440" bIns="0" rtlCol="0" anchor="b" anchorCtr="0">
            <a:noAutofit/>
          </a:bodyPr>
          <a:lstStyle>
            <a:lvl1pPr algn="l">
              <a:defRPr sz="1600" i="0">
                <a:solidFill>
                  <a:schemeClr val="bg1"/>
                </a:solidFill>
                <a:latin typeface="Arial" pitchFamily="34" charset="0"/>
                <a:cs typeface="Arial" pitchFamily="34" charset="0"/>
              </a:defRPr>
            </a:lvl1pPr>
          </a:lstStyle>
          <a:p>
            <a:fld id="{7CA65D26-67D5-4CD2-90EC-E629659F24B3}" type="datetime1">
              <a:rPr lang="en-US" smtClean="0"/>
              <a:pPr/>
              <a:t>3/15/2024</a:t>
            </a:fld>
            <a:endParaRPr lang="en-US" dirty="0"/>
          </a:p>
        </p:txBody>
      </p:sp>
      <p:sp>
        <p:nvSpPr>
          <p:cNvPr id="20" name="Title 15"/>
          <p:cNvSpPr>
            <a:spLocks noGrp="1"/>
          </p:cNvSpPr>
          <p:nvPr>
            <p:ph type="title" hasCustomPrompt="1"/>
          </p:nvPr>
        </p:nvSpPr>
        <p:spPr>
          <a:xfrm>
            <a:off x="1045698" y="1503862"/>
            <a:ext cx="6635263" cy="1749284"/>
          </a:xfrm>
          <a:prstGeom prst="rect">
            <a:avLst/>
          </a:prstGeom>
        </p:spPr>
        <p:txBody>
          <a:bodyPr anchor="b">
            <a:noAutofit/>
          </a:bodyPr>
          <a:lstStyle>
            <a:lvl1pPr>
              <a:defRPr sz="4800" baseline="0">
                <a:solidFill>
                  <a:schemeClr val="bg1"/>
                </a:solidFill>
                <a:latin typeface="+mj-lt"/>
              </a:defRPr>
            </a:lvl1pPr>
          </a:lstStyle>
          <a:p>
            <a:r>
              <a:rPr lang="en-US" dirty="0"/>
              <a:t>Title Here</a:t>
            </a:r>
          </a:p>
        </p:txBody>
      </p:sp>
      <p:sp>
        <p:nvSpPr>
          <p:cNvPr id="21" name="Text Placeholder 3"/>
          <p:cNvSpPr>
            <a:spLocks noGrp="1"/>
          </p:cNvSpPr>
          <p:nvPr>
            <p:ph type="body" sz="quarter" idx="15" hasCustomPrompt="1"/>
          </p:nvPr>
        </p:nvSpPr>
        <p:spPr>
          <a:xfrm>
            <a:off x="1050520" y="3368000"/>
            <a:ext cx="6630440" cy="677627"/>
          </a:xfrm>
          <a:prstGeom prst="rect">
            <a:avLst/>
          </a:prstGeom>
        </p:spPr>
        <p:txBody>
          <a:bodyPr>
            <a:noAutofit/>
          </a:bodyPr>
          <a:lstStyle>
            <a:lvl1pPr marL="0" indent="0" algn="l">
              <a:lnSpc>
                <a:spcPct val="100000"/>
              </a:lnSpc>
              <a:buNone/>
              <a:defRPr sz="2133" i="0">
                <a:solidFill>
                  <a:schemeClr val="bg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9" name="Text Placeholder 2"/>
          <p:cNvSpPr>
            <a:spLocks noGrp="1"/>
          </p:cNvSpPr>
          <p:nvPr>
            <p:ph type="body" sz="quarter" idx="10" hasCustomPrompt="1"/>
          </p:nvPr>
        </p:nvSpPr>
        <p:spPr>
          <a:xfrm>
            <a:off x="1045699" y="4473718"/>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bg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a:t>Presenter’s </a:t>
            </a:r>
            <a:r>
              <a:rPr lang="en-US" dirty="0"/>
              <a:t>Name</a:t>
            </a:r>
          </a:p>
        </p:txBody>
      </p:sp>
      <p:pic>
        <p:nvPicPr>
          <p:cNvPr id="11" name="Picture 10">
            <a:extLst>
              <a:ext uri="{FF2B5EF4-FFF2-40B4-BE49-F238E27FC236}">
                <a16:creationId xmlns:a16="http://schemas.microsoft.com/office/drawing/2014/main" id="{63713C5A-44CB-B848-A58A-122919440217}"/>
              </a:ext>
            </a:extLst>
          </p:cNvPr>
          <p:cNvPicPr>
            <a:picLocks noChangeAspect="1"/>
          </p:cNvPicPr>
          <p:nvPr/>
        </p:nvPicPr>
        <p:blipFill>
          <a:blip r:embed="rId3"/>
          <a:stretch>
            <a:fillRect/>
          </a:stretch>
        </p:blipFill>
        <p:spPr>
          <a:xfrm>
            <a:off x="1161444" y="322536"/>
            <a:ext cx="2304288" cy="618224"/>
          </a:xfrm>
          <a:prstGeom prst="rect">
            <a:avLst/>
          </a:prstGeom>
        </p:spPr>
      </p:pic>
    </p:spTree>
    <p:extLst>
      <p:ext uri="{BB962C8B-B14F-4D97-AF65-F5344CB8AC3E}">
        <p14:creationId xmlns:p14="http://schemas.microsoft.com/office/powerpoint/2010/main" val="1655556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 – Blue2">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E15F1FF-CEF5-DC40-9303-60FE9EB3E55A}"/>
              </a:ext>
            </a:extLst>
          </p:cNvPr>
          <p:cNvSpPr/>
          <p:nvPr/>
        </p:nvSpPr>
        <p:spPr bwMode="auto">
          <a:xfrm>
            <a:off x="11023600" y="0"/>
            <a:ext cx="1168400" cy="330200"/>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2538" y="322536"/>
            <a:ext cx="11877417" cy="6535464"/>
          </a:xfrm>
          <a:prstGeom prst="rect">
            <a:avLst/>
          </a:prstGeom>
        </p:spPr>
      </p:pic>
      <p:sp>
        <p:nvSpPr>
          <p:cNvPr id="2" name="Rectangle 1"/>
          <p:cNvSpPr/>
          <p:nvPr/>
        </p:nvSpPr>
        <p:spPr bwMode="auto">
          <a:xfrm>
            <a:off x="670561" y="0"/>
            <a:ext cx="7555913" cy="5739619"/>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2133" b="1" dirty="0" err="1">
              <a:solidFill>
                <a:schemeClr val="tx1"/>
              </a:solidFill>
              <a:latin typeface="+mj-lt"/>
            </a:endParaRPr>
          </a:p>
        </p:txBody>
      </p:sp>
      <p:sp>
        <p:nvSpPr>
          <p:cNvPr id="13" name="Date Placeholder 4"/>
          <p:cNvSpPr>
            <a:spLocks noGrp="1"/>
          </p:cNvSpPr>
          <p:nvPr>
            <p:ph type="dt" sz="half" idx="2"/>
          </p:nvPr>
        </p:nvSpPr>
        <p:spPr>
          <a:xfrm>
            <a:off x="1047842" y="5159267"/>
            <a:ext cx="2567117" cy="238607"/>
          </a:xfrm>
          <a:prstGeom prst="rect">
            <a:avLst/>
          </a:prstGeom>
        </p:spPr>
        <p:txBody>
          <a:bodyPr vert="horz" wrap="square" lIns="91440" tIns="0" rIns="91440" bIns="0" rtlCol="0" anchor="b" anchorCtr="0">
            <a:noAutofit/>
          </a:bodyPr>
          <a:lstStyle>
            <a:lvl1pPr algn="l">
              <a:defRPr sz="1600" i="0">
                <a:solidFill>
                  <a:schemeClr val="bg1"/>
                </a:solidFill>
                <a:latin typeface="Arial" pitchFamily="34" charset="0"/>
                <a:cs typeface="Arial" pitchFamily="34" charset="0"/>
              </a:defRPr>
            </a:lvl1pPr>
          </a:lstStyle>
          <a:p>
            <a:fld id="{7CA65D26-67D5-4CD2-90EC-E629659F24B3}" type="datetime1">
              <a:rPr lang="en-US" smtClean="0"/>
              <a:pPr/>
              <a:t>3/15/2024</a:t>
            </a:fld>
            <a:endParaRPr lang="en-US" dirty="0"/>
          </a:p>
        </p:txBody>
      </p:sp>
      <p:sp>
        <p:nvSpPr>
          <p:cNvPr id="20" name="Title 15"/>
          <p:cNvSpPr>
            <a:spLocks noGrp="1"/>
          </p:cNvSpPr>
          <p:nvPr>
            <p:ph type="title" hasCustomPrompt="1"/>
          </p:nvPr>
        </p:nvSpPr>
        <p:spPr>
          <a:xfrm>
            <a:off x="1045698" y="1503862"/>
            <a:ext cx="6635263" cy="1749284"/>
          </a:xfrm>
          <a:prstGeom prst="rect">
            <a:avLst/>
          </a:prstGeom>
        </p:spPr>
        <p:txBody>
          <a:bodyPr anchor="b">
            <a:noAutofit/>
          </a:bodyPr>
          <a:lstStyle>
            <a:lvl1pPr>
              <a:defRPr sz="4800" baseline="0">
                <a:solidFill>
                  <a:schemeClr val="bg1"/>
                </a:solidFill>
                <a:latin typeface="+mj-lt"/>
              </a:defRPr>
            </a:lvl1pPr>
          </a:lstStyle>
          <a:p>
            <a:r>
              <a:rPr lang="en-US" dirty="0"/>
              <a:t>Title Here</a:t>
            </a:r>
          </a:p>
        </p:txBody>
      </p:sp>
      <p:sp>
        <p:nvSpPr>
          <p:cNvPr id="9" name="Text Placeholder 3"/>
          <p:cNvSpPr>
            <a:spLocks noGrp="1"/>
          </p:cNvSpPr>
          <p:nvPr>
            <p:ph type="body" sz="quarter" idx="15" hasCustomPrompt="1"/>
          </p:nvPr>
        </p:nvSpPr>
        <p:spPr>
          <a:xfrm>
            <a:off x="1050520" y="3368000"/>
            <a:ext cx="6630440" cy="677627"/>
          </a:xfrm>
          <a:prstGeom prst="rect">
            <a:avLst/>
          </a:prstGeom>
        </p:spPr>
        <p:txBody>
          <a:bodyPr>
            <a:noAutofit/>
          </a:bodyPr>
          <a:lstStyle>
            <a:lvl1pPr marL="0" indent="0" algn="l">
              <a:lnSpc>
                <a:spcPct val="100000"/>
              </a:lnSpc>
              <a:buNone/>
              <a:defRPr sz="2133" i="0">
                <a:solidFill>
                  <a:schemeClr val="bg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1045699" y="4473718"/>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bg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a:t>Presenter’s </a:t>
            </a:r>
            <a:r>
              <a:rPr lang="en-US" dirty="0"/>
              <a:t>Name</a:t>
            </a:r>
          </a:p>
        </p:txBody>
      </p:sp>
      <p:pic>
        <p:nvPicPr>
          <p:cNvPr id="11" name="Picture 10">
            <a:extLst>
              <a:ext uri="{FF2B5EF4-FFF2-40B4-BE49-F238E27FC236}">
                <a16:creationId xmlns:a16="http://schemas.microsoft.com/office/drawing/2014/main" id="{B992F2C4-EED8-6942-96EB-8770EF5878A2}"/>
              </a:ext>
            </a:extLst>
          </p:cNvPr>
          <p:cNvPicPr>
            <a:picLocks noChangeAspect="1"/>
          </p:cNvPicPr>
          <p:nvPr/>
        </p:nvPicPr>
        <p:blipFill>
          <a:blip r:embed="rId3"/>
          <a:stretch>
            <a:fillRect/>
          </a:stretch>
        </p:blipFill>
        <p:spPr>
          <a:xfrm>
            <a:off x="1161444" y="322536"/>
            <a:ext cx="2304288" cy="618224"/>
          </a:xfrm>
          <a:prstGeom prst="rect">
            <a:avLst/>
          </a:prstGeom>
        </p:spPr>
      </p:pic>
    </p:spTree>
    <p:extLst>
      <p:ext uri="{BB962C8B-B14F-4D97-AF65-F5344CB8AC3E}">
        <p14:creationId xmlns:p14="http://schemas.microsoft.com/office/powerpoint/2010/main" val="17172298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 – Teal2">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605D73-7E8F-0A44-BFE7-034ED51EA7CE}"/>
              </a:ext>
            </a:extLst>
          </p:cNvPr>
          <p:cNvSpPr/>
          <p:nvPr/>
        </p:nvSpPr>
        <p:spPr bwMode="auto">
          <a:xfrm>
            <a:off x="11023600" y="0"/>
            <a:ext cx="1168400" cy="330200"/>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2538" y="322536"/>
            <a:ext cx="11869463" cy="6535464"/>
          </a:xfrm>
          <a:prstGeom prst="rect">
            <a:avLst/>
          </a:prstGeom>
        </p:spPr>
      </p:pic>
      <p:sp>
        <p:nvSpPr>
          <p:cNvPr id="2" name="Rectangle 1"/>
          <p:cNvSpPr/>
          <p:nvPr/>
        </p:nvSpPr>
        <p:spPr bwMode="auto">
          <a:xfrm>
            <a:off x="670561" y="0"/>
            <a:ext cx="7555913" cy="5739619"/>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2133" b="1" dirty="0" err="1">
              <a:solidFill>
                <a:schemeClr val="tx1"/>
              </a:solidFill>
              <a:latin typeface="+mj-lt"/>
            </a:endParaRPr>
          </a:p>
        </p:txBody>
      </p:sp>
      <p:sp>
        <p:nvSpPr>
          <p:cNvPr id="13" name="Date Placeholder 4"/>
          <p:cNvSpPr>
            <a:spLocks noGrp="1"/>
          </p:cNvSpPr>
          <p:nvPr>
            <p:ph type="dt" sz="half" idx="2"/>
          </p:nvPr>
        </p:nvSpPr>
        <p:spPr>
          <a:xfrm>
            <a:off x="1047842" y="5159267"/>
            <a:ext cx="2567117" cy="238607"/>
          </a:xfrm>
          <a:prstGeom prst="rect">
            <a:avLst/>
          </a:prstGeom>
        </p:spPr>
        <p:txBody>
          <a:bodyPr vert="horz" wrap="square" lIns="91440" tIns="0" rIns="91440" bIns="0" rtlCol="0" anchor="b" anchorCtr="0">
            <a:noAutofit/>
          </a:bodyPr>
          <a:lstStyle>
            <a:lvl1pPr algn="l">
              <a:defRPr sz="1600" i="0">
                <a:solidFill>
                  <a:schemeClr val="bg1"/>
                </a:solidFill>
                <a:latin typeface="Arial" pitchFamily="34" charset="0"/>
                <a:cs typeface="Arial" pitchFamily="34" charset="0"/>
              </a:defRPr>
            </a:lvl1pPr>
          </a:lstStyle>
          <a:p>
            <a:fld id="{7CA65D26-67D5-4CD2-90EC-E629659F24B3}" type="datetime1">
              <a:rPr lang="en-US" smtClean="0"/>
              <a:pPr/>
              <a:t>3/15/2024</a:t>
            </a:fld>
            <a:endParaRPr lang="en-US" dirty="0"/>
          </a:p>
        </p:txBody>
      </p:sp>
      <p:sp>
        <p:nvSpPr>
          <p:cNvPr id="20" name="Title 15"/>
          <p:cNvSpPr>
            <a:spLocks noGrp="1"/>
          </p:cNvSpPr>
          <p:nvPr>
            <p:ph type="title" hasCustomPrompt="1"/>
          </p:nvPr>
        </p:nvSpPr>
        <p:spPr>
          <a:xfrm>
            <a:off x="1045698" y="1503862"/>
            <a:ext cx="6635263" cy="1749284"/>
          </a:xfrm>
          <a:prstGeom prst="rect">
            <a:avLst/>
          </a:prstGeom>
        </p:spPr>
        <p:txBody>
          <a:bodyPr anchor="b">
            <a:noAutofit/>
          </a:bodyPr>
          <a:lstStyle>
            <a:lvl1pPr>
              <a:defRPr sz="4800" baseline="0">
                <a:solidFill>
                  <a:schemeClr val="bg1"/>
                </a:solidFill>
                <a:latin typeface="+mj-lt"/>
              </a:defRPr>
            </a:lvl1pPr>
          </a:lstStyle>
          <a:p>
            <a:r>
              <a:rPr lang="en-US" dirty="0"/>
              <a:t>Title Here</a:t>
            </a:r>
          </a:p>
        </p:txBody>
      </p:sp>
      <p:sp>
        <p:nvSpPr>
          <p:cNvPr id="21" name="Text Placeholder 3"/>
          <p:cNvSpPr>
            <a:spLocks noGrp="1"/>
          </p:cNvSpPr>
          <p:nvPr>
            <p:ph type="body" sz="quarter" idx="15" hasCustomPrompt="1"/>
          </p:nvPr>
        </p:nvSpPr>
        <p:spPr>
          <a:xfrm>
            <a:off x="1050520" y="3368000"/>
            <a:ext cx="6630440" cy="677627"/>
          </a:xfrm>
          <a:prstGeom prst="rect">
            <a:avLst/>
          </a:prstGeom>
        </p:spPr>
        <p:txBody>
          <a:bodyPr>
            <a:noAutofit/>
          </a:bodyPr>
          <a:lstStyle>
            <a:lvl1pPr marL="0" indent="0" algn="l">
              <a:lnSpc>
                <a:spcPct val="100000"/>
              </a:lnSpc>
              <a:buNone/>
              <a:defRPr sz="2133" i="0">
                <a:solidFill>
                  <a:schemeClr val="bg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9" name="Text Placeholder 2"/>
          <p:cNvSpPr>
            <a:spLocks noGrp="1"/>
          </p:cNvSpPr>
          <p:nvPr>
            <p:ph type="body" sz="quarter" idx="10" hasCustomPrompt="1"/>
          </p:nvPr>
        </p:nvSpPr>
        <p:spPr>
          <a:xfrm>
            <a:off x="1045699" y="4473718"/>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bg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a:t>Presenter’s </a:t>
            </a:r>
            <a:r>
              <a:rPr lang="en-US" dirty="0"/>
              <a:t>Name</a:t>
            </a:r>
          </a:p>
        </p:txBody>
      </p:sp>
      <p:pic>
        <p:nvPicPr>
          <p:cNvPr id="11" name="Picture 10">
            <a:extLst>
              <a:ext uri="{FF2B5EF4-FFF2-40B4-BE49-F238E27FC236}">
                <a16:creationId xmlns:a16="http://schemas.microsoft.com/office/drawing/2014/main" id="{9B885183-29E1-E04F-8A17-8F6EE91BD602}"/>
              </a:ext>
            </a:extLst>
          </p:cNvPr>
          <p:cNvPicPr>
            <a:picLocks noChangeAspect="1"/>
          </p:cNvPicPr>
          <p:nvPr/>
        </p:nvPicPr>
        <p:blipFill>
          <a:blip r:embed="rId3"/>
          <a:stretch>
            <a:fillRect/>
          </a:stretch>
        </p:blipFill>
        <p:spPr>
          <a:xfrm>
            <a:off x="1161444" y="322536"/>
            <a:ext cx="2304288" cy="618224"/>
          </a:xfrm>
          <a:prstGeom prst="rect">
            <a:avLst/>
          </a:prstGeom>
        </p:spPr>
      </p:pic>
    </p:spTree>
    <p:extLst>
      <p:ext uri="{BB962C8B-B14F-4D97-AF65-F5344CB8AC3E}">
        <p14:creationId xmlns:p14="http://schemas.microsoft.com/office/powerpoint/2010/main" val="40111885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 Navy">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12035" y="5764696"/>
            <a:ext cx="11979965" cy="1093304"/>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
        <p:nvSpPr>
          <p:cNvPr id="14" name="Title 15"/>
          <p:cNvSpPr>
            <a:spLocks noGrp="1"/>
          </p:cNvSpPr>
          <p:nvPr>
            <p:ph type="title" hasCustomPrompt="1"/>
          </p:nvPr>
        </p:nvSpPr>
        <p:spPr>
          <a:xfrm>
            <a:off x="398933" y="2504662"/>
            <a:ext cx="8188479" cy="1749284"/>
          </a:xfrm>
          <a:prstGeom prst="rect">
            <a:avLst/>
          </a:prstGeom>
        </p:spPr>
        <p:txBody>
          <a:bodyPr anchor="b">
            <a:noAutofit/>
          </a:bodyPr>
          <a:lstStyle>
            <a:lvl1pPr>
              <a:defRPr sz="4800" baseline="0">
                <a:solidFill>
                  <a:schemeClr val="tx1"/>
                </a:solidFill>
                <a:latin typeface="+mj-lt"/>
              </a:defRPr>
            </a:lvl1pPr>
          </a:lstStyle>
          <a:p>
            <a:r>
              <a:rPr lang="en-US" dirty="0"/>
              <a:t>Title Here</a:t>
            </a:r>
          </a:p>
        </p:txBody>
      </p:sp>
      <p:sp>
        <p:nvSpPr>
          <p:cNvPr id="15" name="Date Placeholder 4"/>
          <p:cNvSpPr>
            <a:spLocks noGrp="1"/>
          </p:cNvSpPr>
          <p:nvPr>
            <p:ph type="dt" sz="half" idx="2"/>
          </p:nvPr>
        </p:nvSpPr>
        <p:spPr>
          <a:xfrm>
            <a:off x="425600" y="6155225"/>
            <a:ext cx="2567117" cy="238607"/>
          </a:xfrm>
          <a:prstGeom prst="rect">
            <a:avLst/>
          </a:prstGeom>
        </p:spPr>
        <p:txBody>
          <a:bodyPr vert="horz" wrap="square" lIns="91440" tIns="0" rIns="91440" bIns="0" rtlCol="0" anchor="b" anchorCtr="0">
            <a:noAutofit/>
          </a:bodyPr>
          <a:lstStyle>
            <a:lvl1pPr algn="l">
              <a:defRPr sz="1600" i="0">
                <a:solidFill>
                  <a:schemeClr val="tx1"/>
                </a:solidFill>
                <a:latin typeface="Arial" pitchFamily="34" charset="0"/>
                <a:cs typeface="Arial" pitchFamily="34" charset="0"/>
              </a:defRPr>
            </a:lvl1pPr>
          </a:lstStyle>
          <a:p>
            <a:fld id="{7CA65D26-67D5-4CD2-90EC-E629659F24B3}" type="datetime1">
              <a:rPr lang="en-US" smtClean="0"/>
              <a:pPr/>
              <a:t>3/15/2024</a:t>
            </a:fld>
            <a:endParaRPr lang="en-US" dirty="0"/>
          </a:p>
        </p:txBody>
      </p:sp>
      <p:sp>
        <p:nvSpPr>
          <p:cNvPr id="17" name="Text Placeholder 3"/>
          <p:cNvSpPr>
            <a:spLocks noGrp="1"/>
          </p:cNvSpPr>
          <p:nvPr>
            <p:ph type="body" sz="quarter" idx="15" hasCustomPrompt="1"/>
          </p:nvPr>
        </p:nvSpPr>
        <p:spPr>
          <a:xfrm>
            <a:off x="403755" y="4246880"/>
            <a:ext cx="8196909" cy="677627"/>
          </a:xfrm>
          <a:prstGeom prst="rect">
            <a:avLst/>
          </a:prstGeom>
        </p:spPr>
        <p:txBody>
          <a:bodyPr>
            <a:noAutofit/>
          </a:bodyPr>
          <a:lstStyle>
            <a:lvl1pPr marL="0" indent="0" algn="l">
              <a:lnSpc>
                <a:spcPct val="100000"/>
              </a:lnSpc>
              <a:buNone/>
              <a:defRPr sz="2133" i="0">
                <a:solidFill>
                  <a:schemeClr val="tx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8" name="Text Placeholder 2"/>
          <p:cNvSpPr>
            <a:spLocks noGrp="1"/>
          </p:cNvSpPr>
          <p:nvPr>
            <p:ph type="body" sz="quarter" idx="10" hasCustomPrompt="1"/>
          </p:nvPr>
        </p:nvSpPr>
        <p:spPr>
          <a:xfrm>
            <a:off x="423458" y="5469675"/>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tx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dirty="0"/>
              <a:t>Presenter’s Name</a:t>
            </a:r>
          </a:p>
        </p:txBody>
      </p:sp>
      <p:pic>
        <p:nvPicPr>
          <p:cNvPr id="10" name="Picture 9">
            <a:extLst>
              <a:ext uri="{FF2B5EF4-FFF2-40B4-BE49-F238E27FC236}">
                <a16:creationId xmlns:a16="http://schemas.microsoft.com/office/drawing/2014/main" id="{4A46467C-9B12-8549-9EE5-1864A97AB81A}"/>
              </a:ext>
            </a:extLst>
          </p:cNvPr>
          <p:cNvPicPr>
            <a:picLocks noChangeAspect="1"/>
          </p:cNvPicPr>
          <p:nvPr/>
        </p:nvPicPr>
        <p:blipFill>
          <a:blip r:embed="rId2"/>
          <a:stretch>
            <a:fillRect/>
          </a:stretch>
        </p:blipFill>
        <p:spPr>
          <a:xfrm>
            <a:off x="558800" y="635503"/>
            <a:ext cx="2767584" cy="742523"/>
          </a:xfrm>
          <a:prstGeom prst="rect">
            <a:avLst/>
          </a:prstGeom>
        </p:spPr>
      </p:pic>
    </p:spTree>
    <p:extLst>
      <p:ext uri="{BB962C8B-B14F-4D97-AF65-F5344CB8AC3E}">
        <p14:creationId xmlns:p14="http://schemas.microsoft.com/office/powerpoint/2010/main" val="2426699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ullet Slide-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604781" y="425001"/>
            <a:ext cx="10334153" cy="611449"/>
          </a:xfrm>
          <a:prstGeom prst="rect">
            <a:avLst/>
          </a:prstGeom>
        </p:spPr>
        <p:txBody>
          <a:bodyPr anchor="b">
            <a:noAutofit/>
          </a:bodyPr>
          <a:lstStyle>
            <a:lvl1pPr>
              <a:defRPr sz="4800">
                <a:latin typeface="+mj-lt"/>
              </a:defRPr>
            </a:lvl1pPr>
          </a:lstStyle>
          <a:p>
            <a:r>
              <a:rPr lang="en-US" dirty="0"/>
              <a:t>Slide Title Here</a:t>
            </a:r>
          </a:p>
        </p:txBody>
      </p:sp>
      <p:sp>
        <p:nvSpPr>
          <p:cNvPr id="4" name="Text Placeholder 3"/>
          <p:cNvSpPr>
            <a:spLocks noGrp="1"/>
          </p:cNvSpPr>
          <p:nvPr>
            <p:ph type="body" sz="quarter" idx="15" hasCustomPrompt="1"/>
          </p:nvPr>
        </p:nvSpPr>
        <p:spPr>
          <a:xfrm>
            <a:off x="609603" y="927654"/>
            <a:ext cx="10329331" cy="477079"/>
          </a:xfrm>
          <a:prstGeom prst="rect">
            <a:avLst/>
          </a:prstGeom>
        </p:spPr>
        <p:txBody>
          <a:bodyPr>
            <a:noAutofit/>
          </a:bodyPr>
          <a:lstStyle>
            <a:lvl1pPr marL="0" indent="0">
              <a:lnSpc>
                <a:spcPct val="100000"/>
              </a:lnSpc>
              <a:buNone/>
              <a:defRPr sz="2400" i="0">
                <a:latin typeface="+mn-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7" name="Text Placeholder 3"/>
          <p:cNvSpPr>
            <a:spLocks noGrp="1"/>
          </p:cNvSpPr>
          <p:nvPr>
            <p:ph idx="1"/>
          </p:nvPr>
        </p:nvSpPr>
        <p:spPr>
          <a:xfrm>
            <a:off x="612911" y="1868556"/>
            <a:ext cx="10850220" cy="3909393"/>
          </a:xfrm>
          <a:prstGeom prst="rect">
            <a:avLst/>
          </a:prstGeom>
        </p:spPr>
        <p:txBody>
          <a:bodyPr vert="horz" lIns="91440" tIns="45720" rIns="91440" bIns="45720" rtlCol="0">
            <a:noAutofit/>
          </a:bodyPr>
          <a:lstStyle>
            <a:lvl2pPr>
              <a:buClr>
                <a:schemeClr val="accent5"/>
              </a:buClr>
              <a:defRPr/>
            </a:lvl2pPr>
            <a:lvl4pPr>
              <a:buClr>
                <a:schemeClr val="accent5"/>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694096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17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4547208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hart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5" name="Chart Placeholder 2"/>
          <p:cNvSpPr>
            <a:spLocks noGrp="1"/>
          </p:cNvSpPr>
          <p:nvPr>
            <p:ph type="chart" sz="quarter" idx="14"/>
          </p:nvPr>
        </p:nvSpPr>
        <p:spPr>
          <a:xfrm>
            <a:off x="357810" y="469927"/>
            <a:ext cx="11449876" cy="5297083"/>
          </a:xfrm>
          <a:prstGeom prst="rect">
            <a:avLst/>
          </a:prstGeom>
        </p:spPr>
        <p:txBody>
          <a:bodyPr>
            <a:normAutofit/>
          </a:bodyPr>
          <a:lstStyle>
            <a:lvl1pPr marL="0" indent="0">
              <a:buNone/>
              <a:defRPr/>
            </a:lvl1pPr>
          </a:lstStyle>
          <a:p>
            <a:r>
              <a:rPr lang="en-US"/>
              <a:t>Click icon to add chart</a:t>
            </a:r>
            <a:endParaRPr lang="en-US" dirty="0"/>
          </a:p>
        </p:txBody>
      </p:sp>
    </p:spTree>
    <p:extLst>
      <p:ext uri="{BB962C8B-B14F-4D97-AF65-F5344CB8AC3E}">
        <p14:creationId xmlns:p14="http://schemas.microsoft.com/office/powerpoint/2010/main" val="22043122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lumn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8" name="Content Placeholder 3"/>
          <p:cNvSpPr>
            <a:spLocks noGrp="1"/>
          </p:cNvSpPr>
          <p:nvPr>
            <p:ph sz="quarter" idx="18" hasCustomPrompt="1"/>
          </p:nvPr>
        </p:nvSpPr>
        <p:spPr>
          <a:xfrm>
            <a:off x="609234" y="1894325"/>
            <a:ext cx="5102453" cy="3804111"/>
          </a:xfrm>
        </p:spPr>
        <p:txBody>
          <a:bodyPr/>
          <a:lstStyle>
            <a:lvl2pPr>
              <a:buClr>
                <a:schemeClr val="accent5"/>
              </a:buClr>
              <a:defRPr/>
            </a:lvl2pPr>
            <a:lvl4pPr>
              <a:buClr>
                <a:schemeClr val="accent5"/>
              </a:buClr>
              <a:defRPr/>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6387182" y="1894325"/>
            <a:ext cx="5102453" cy="3804111"/>
          </a:xfrm>
        </p:spPr>
        <p:txBody>
          <a:bodyPr/>
          <a:lstStyle>
            <a:lvl2pPr>
              <a:buClr>
                <a:schemeClr val="accent5"/>
              </a:buClr>
              <a:defRPr/>
            </a:lvl2pPr>
            <a:lvl4pPr>
              <a:buClr>
                <a:schemeClr val="accent5"/>
              </a:buClr>
              <a:defRPr/>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3" name="Title 15">
            <a:extLst>
              <a:ext uri="{FF2B5EF4-FFF2-40B4-BE49-F238E27FC236}">
                <a16:creationId xmlns:a16="http://schemas.microsoft.com/office/drawing/2014/main" id="{46C7BE93-8ACC-414E-BE57-D7413E16FD1B}"/>
              </a:ext>
            </a:extLst>
          </p:cNvPr>
          <p:cNvSpPr>
            <a:spLocks noGrp="1"/>
          </p:cNvSpPr>
          <p:nvPr>
            <p:ph type="title" hasCustomPrompt="1"/>
          </p:nvPr>
        </p:nvSpPr>
        <p:spPr>
          <a:xfrm>
            <a:off x="604781" y="425001"/>
            <a:ext cx="10334153" cy="611449"/>
          </a:xfrm>
          <a:prstGeom prst="rect">
            <a:avLst/>
          </a:prstGeom>
        </p:spPr>
        <p:txBody>
          <a:bodyPr anchor="b">
            <a:noAutofit/>
          </a:bodyPr>
          <a:lstStyle>
            <a:lvl1pPr>
              <a:defRPr sz="4800">
                <a:latin typeface="+mj-lt"/>
              </a:defRPr>
            </a:lvl1pPr>
          </a:lstStyle>
          <a:p>
            <a:r>
              <a:rPr lang="en-US" dirty="0"/>
              <a:t>Slide Title Here</a:t>
            </a:r>
          </a:p>
        </p:txBody>
      </p:sp>
      <p:sp>
        <p:nvSpPr>
          <p:cNvPr id="15" name="Text Placeholder 3">
            <a:extLst>
              <a:ext uri="{FF2B5EF4-FFF2-40B4-BE49-F238E27FC236}">
                <a16:creationId xmlns:a16="http://schemas.microsoft.com/office/drawing/2014/main" id="{4D17E8A3-81A6-E748-A6FA-B057642A80D6}"/>
              </a:ext>
            </a:extLst>
          </p:cNvPr>
          <p:cNvSpPr>
            <a:spLocks noGrp="1"/>
          </p:cNvSpPr>
          <p:nvPr>
            <p:ph type="body" sz="quarter" idx="15" hasCustomPrompt="1"/>
          </p:nvPr>
        </p:nvSpPr>
        <p:spPr>
          <a:xfrm>
            <a:off x="609603" y="927654"/>
            <a:ext cx="10329331" cy="477079"/>
          </a:xfrm>
          <a:prstGeom prst="rect">
            <a:avLst/>
          </a:prstGeom>
        </p:spPr>
        <p:txBody>
          <a:bodyPr>
            <a:noAutofit/>
          </a:bodyPr>
          <a:lstStyle>
            <a:lvl1pPr marL="0" indent="0">
              <a:lnSpc>
                <a:spcPct val="100000"/>
              </a:lnSpc>
              <a:buNone/>
              <a:defRPr sz="2400" i="0">
                <a:latin typeface="+mn-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1543107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ullet Slide-White">
    <p:bg>
      <p:bgRef idx="1001">
        <a:schemeClr val="bg1"/>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1" name="Text Placeholder 3"/>
          <p:cNvSpPr>
            <a:spLocks noGrp="1"/>
          </p:cNvSpPr>
          <p:nvPr>
            <p:ph idx="1"/>
          </p:nvPr>
        </p:nvSpPr>
        <p:spPr>
          <a:xfrm>
            <a:off x="612911" y="1868556"/>
            <a:ext cx="10850220" cy="39093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itle 15">
            <a:extLst>
              <a:ext uri="{FF2B5EF4-FFF2-40B4-BE49-F238E27FC236}">
                <a16:creationId xmlns:a16="http://schemas.microsoft.com/office/drawing/2014/main" id="{68E21D6E-1863-6D44-96ED-6535B5C0C57A}"/>
              </a:ext>
            </a:extLst>
          </p:cNvPr>
          <p:cNvSpPr>
            <a:spLocks noGrp="1"/>
          </p:cNvSpPr>
          <p:nvPr>
            <p:ph type="title" hasCustomPrompt="1"/>
          </p:nvPr>
        </p:nvSpPr>
        <p:spPr>
          <a:xfrm>
            <a:off x="604780" y="425001"/>
            <a:ext cx="10338387" cy="611449"/>
          </a:xfrm>
          <a:prstGeom prst="rect">
            <a:avLst/>
          </a:prstGeom>
        </p:spPr>
        <p:txBody>
          <a:bodyPr anchor="b">
            <a:noAutofit/>
          </a:bodyPr>
          <a:lstStyle>
            <a:lvl1pPr>
              <a:defRPr sz="4800">
                <a:latin typeface="+mj-lt"/>
              </a:defRPr>
            </a:lvl1pPr>
          </a:lstStyle>
          <a:p>
            <a:r>
              <a:rPr lang="en-US" dirty="0"/>
              <a:t>Slide Title Here</a:t>
            </a:r>
          </a:p>
        </p:txBody>
      </p:sp>
      <p:sp>
        <p:nvSpPr>
          <p:cNvPr id="15" name="Text Placeholder 3">
            <a:extLst>
              <a:ext uri="{FF2B5EF4-FFF2-40B4-BE49-F238E27FC236}">
                <a16:creationId xmlns:a16="http://schemas.microsoft.com/office/drawing/2014/main" id="{F4DF139D-BC7E-654E-8B11-20B16E9C7930}"/>
              </a:ext>
            </a:extLst>
          </p:cNvPr>
          <p:cNvSpPr>
            <a:spLocks noGrp="1"/>
          </p:cNvSpPr>
          <p:nvPr>
            <p:ph type="body" sz="quarter" idx="15" hasCustomPrompt="1"/>
          </p:nvPr>
        </p:nvSpPr>
        <p:spPr>
          <a:xfrm>
            <a:off x="609603" y="927654"/>
            <a:ext cx="10337797" cy="446529"/>
          </a:xfrm>
          <a:prstGeom prst="rect">
            <a:avLst/>
          </a:prstGeom>
        </p:spPr>
        <p:txBody>
          <a:bodyPr>
            <a:noAutofit/>
          </a:bodyPr>
          <a:lstStyle>
            <a:lvl1pPr marL="0" indent="0">
              <a:lnSpc>
                <a:spcPct val="100000"/>
              </a:lnSpc>
              <a:buNone/>
              <a:defRPr sz="2400" i="0">
                <a:latin typeface="+mn-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26552558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hart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6" name="Chart Placeholder 2"/>
          <p:cNvSpPr>
            <a:spLocks noGrp="1"/>
          </p:cNvSpPr>
          <p:nvPr>
            <p:ph type="chart" sz="quarter" idx="14"/>
          </p:nvPr>
        </p:nvSpPr>
        <p:spPr>
          <a:xfrm>
            <a:off x="357810" y="469927"/>
            <a:ext cx="11449876" cy="5297083"/>
          </a:xfrm>
          <a:prstGeom prst="rect">
            <a:avLst/>
          </a:prstGeom>
        </p:spPr>
        <p:txBody>
          <a:bodyPr>
            <a:normAutofit/>
          </a:bodyPr>
          <a:lstStyle>
            <a:lvl1pPr marL="0" indent="0">
              <a:buNone/>
              <a:defRPr/>
            </a:lvl1pPr>
          </a:lstStyle>
          <a:p>
            <a:r>
              <a:rPr lang="en-US"/>
              <a:t>Click icon to add chart</a:t>
            </a:r>
            <a:endParaRPr lang="en-US" dirty="0"/>
          </a:p>
        </p:txBody>
      </p:sp>
    </p:spTree>
    <p:extLst>
      <p:ext uri="{BB962C8B-B14F-4D97-AF65-F5344CB8AC3E}">
        <p14:creationId xmlns:p14="http://schemas.microsoft.com/office/powerpoint/2010/main" val="39047686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Cover – Teal">
    <p:bg>
      <p:bgPr>
        <a:solidFill>
          <a:srgbClr val="18A3AC"/>
        </a:solidFill>
        <a:effectLst/>
      </p:bgPr>
    </p:bg>
    <p:spTree>
      <p:nvGrpSpPr>
        <p:cNvPr id="1" name=""/>
        <p:cNvGrpSpPr/>
        <p:nvPr/>
      </p:nvGrpSpPr>
      <p:grpSpPr>
        <a:xfrm>
          <a:off x="0" y="0"/>
          <a:ext cx="0" cy="0"/>
          <a:chOff x="0" y="0"/>
          <a:chExt cx="0" cy="0"/>
        </a:xfrm>
      </p:grpSpPr>
      <p:sp>
        <p:nvSpPr>
          <p:cNvPr id="2" name="Rectangle 1"/>
          <p:cNvSpPr/>
          <p:nvPr/>
        </p:nvSpPr>
        <p:spPr bwMode="auto">
          <a:xfrm>
            <a:off x="212035" y="5764696"/>
            <a:ext cx="11979965" cy="1093304"/>
          </a:xfrm>
          <a:prstGeom prst="rect">
            <a:avLst/>
          </a:prstGeom>
          <a:solidFill>
            <a:srgbClr val="18A3AC"/>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
        <p:nvSpPr>
          <p:cNvPr id="14" name="Title 15"/>
          <p:cNvSpPr>
            <a:spLocks noGrp="1"/>
          </p:cNvSpPr>
          <p:nvPr>
            <p:ph type="title" hasCustomPrompt="1"/>
          </p:nvPr>
        </p:nvSpPr>
        <p:spPr>
          <a:xfrm>
            <a:off x="398933" y="2504662"/>
            <a:ext cx="8188479" cy="1749284"/>
          </a:xfrm>
          <a:prstGeom prst="rect">
            <a:avLst/>
          </a:prstGeom>
        </p:spPr>
        <p:txBody>
          <a:bodyPr anchor="b">
            <a:noAutofit/>
          </a:bodyPr>
          <a:lstStyle>
            <a:lvl1pPr>
              <a:defRPr sz="4800" baseline="0">
                <a:solidFill>
                  <a:schemeClr val="tx1"/>
                </a:solidFill>
                <a:latin typeface="+mj-lt"/>
              </a:defRPr>
            </a:lvl1pPr>
          </a:lstStyle>
          <a:p>
            <a:r>
              <a:rPr lang="en-US" dirty="0"/>
              <a:t>Title Here</a:t>
            </a:r>
          </a:p>
        </p:txBody>
      </p:sp>
      <p:sp>
        <p:nvSpPr>
          <p:cNvPr id="15" name="Date Placeholder 4"/>
          <p:cNvSpPr>
            <a:spLocks noGrp="1"/>
          </p:cNvSpPr>
          <p:nvPr>
            <p:ph type="dt" sz="half" idx="2"/>
          </p:nvPr>
        </p:nvSpPr>
        <p:spPr>
          <a:xfrm>
            <a:off x="425600" y="6155225"/>
            <a:ext cx="2567117" cy="238607"/>
          </a:xfrm>
          <a:prstGeom prst="rect">
            <a:avLst/>
          </a:prstGeom>
        </p:spPr>
        <p:txBody>
          <a:bodyPr vert="horz" wrap="square" lIns="91440" tIns="0" rIns="91440" bIns="0" rtlCol="0" anchor="b" anchorCtr="0">
            <a:noAutofit/>
          </a:bodyPr>
          <a:lstStyle>
            <a:lvl1pPr algn="l">
              <a:defRPr sz="1600" i="0">
                <a:solidFill>
                  <a:schemeClr val="tx1"/>
                </a:solidFill>
                <a:latin typeface="Arial" pitchFamily="34" charset="0"/>
                <a:cs typeface="Arial" pitchFamily="34" charset="0"/>
              </a:defRPr>
            </a:lvl1pPr>
          </a:lstStyle>
          <a:p>
            <a:fld id="{D03A71FE-68D0-40A4-A728-B4BB1D8811C6}" type="datetimeFigureOut">
              <a:rPr lang="en-US" smtClean="0"/>
              <a:t>3/15/2024</a:t>
            </a:fld>
            <a:endParaRPr lang="en-US"/>
          </a:p>
        </p:txBody>
      </p:sp>
      <p:sp>
        <p:nvSpPr>
          <p:cNvPr id="17" name="Text Placeholder 3"/>
          <p:cNvSpPr>
            <a:spLocks noGrp="1"/>
          </p:cNvSpPr>
          <p:nvPr>
            <p:ph type="body" sz="quarter" idx="15" hasCustomPrompt="1"/>
          </p:nvPr>
        </p:nvSpPr>
        <p:spPr>
          <a:xfrm>
            <a:off x="403755" y="4246880"/>
            <a:ext cx="8196909" cy="677627"/>
          </a:xfrm>
          <a:prstGeom prst="rect">
            <a:avLst/>
          </a:prstGeom>
        </p:spPr>
        <p:txBody>
          <a:bodyPr>
            <a:noAutofit/>
          </a:bodyPr>
          <a:lstStyle>
            <a:lvl1pPr marL="0" indent="0" algn="l">
              <a:lnSpc>
                <a:spcPct val="100000"/>
              </a:lnSpc>
              <a:buNone/>
              <a:defRPr sz="2133" i="0">
                <a:solidFill>
                  <a:schemeClr val="tx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423458" y="5469675"/>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tx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dirty="0"/>
              <a:t>Presenter’s Name</a:t>
            </a:r>
          </a:p>
        </p:txBody>
      </p:sp>
      <p:pic>
        <p:nvPicPr>
          <p:cNvPr id="9" name="Picture 8">
            <a:extLst>
              <a:ext uri="{FF2B5EF4-FFF2-40B4-BE49-F238E27FC236}">
                <a16:creationId xmlns:a16="http://schemas.microsoft.com/office/drawing/2014/main" id="{FA98BF98-BB3A-4143-9CB7-BC6BE88C49CD}"/>
              </a:ext>
            </a:extLst>
          </p:cNvPr>
          <p:cNvPicPr>
            <a:picLocks noChangeAspect="1"/>
          </p:cNvPicPr>
          <p:nvPr/>
        </p:nvPicPr>
        <p:blipFill>
          <a:blip r:embed="rId2"/>
          <a:stretch>
            <a:fillRect/>
          </a:stretch>
        </p:blipFill>
        <p:spPr>
          <a:xfrm>
            <a:off x="558800" y="635503"/>
            <a:ext cx="2767584" cy="742523"/>
          </a:xfrm>
          <a:prstGeom prst="rect">
            <a:avLst/>
          </a:prstGeom>
        </p:spPr>
      </p:pic>
    </p:spTree>
    <p:extLst>
      <p:ext uri="{BB962C8B-B14F-4D97-AF65-F5344CB8AC3E}">
        <p14:creationId xmlns:p14="http://schemas.microsoft.com/office/powerpoint/2010/main" val="3352010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8" name="Content Placeholder 3"/>
          <p:cNvSpPr>
            <a:spLocks noGrp="1"/>
          </p:cNvSpPr>
          <p:nvPr>
            <p:ph sz="quarter" idx="18" hasCustomPrompt="1"/>
          </p:nvPr>
        </p:nvSpPr>
        <p:spPr>
          <a:xfrm>
            <a:off x="609234" y="1894325"/>
            <a:ext cx="5102453" cy="380411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6387182" y="1894325"/>
            <a:ext cx="5102453" cy="380411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3" name="Title 15">
            <a:extLst>
              <a:ext uri="{FF2B5EF4-FFF2-40B4-BE49-F238E27FC236}">
                <a16:creationId xmlns:a16="http://schemas.microsoft.com/office/drawing/2014/main" id="{6AFE32E7-0C25-D64E-9B77-DBCCFB5EF005}"/>
              </a:ext>
            </a:extLst>
          </p:cNvPr>
          <p:cNvSpPr>
            <a:spLocks noGrp="1"/>
          </p:cNvSpPr>
          <p:nvPr>
            <p:ph type="title" hasCustomPrompt="1"/>
          </p:nvPr>
        </p:nvSpPr>
        <p:spPr>
          <a:xfrm>
            <a:off x="604780" y="425001"/>
            <a:ext cx="10338387" cy="611449"/>
          </a:xfrm>
          <a:prstGeom prst="rect">
            <a:avLst/>
          </a:prstGeom>
        </p:spPr>
        <p:txBody>
          <a:bodyPr anchor="b">
            <a:noAutofit/>
          </a:bodyPr>
          <a:lstStyle>
            <a:lvl1pPr>
              <a:defRPr sz="4800">
                <a:latin typeface="+mj-lt"/>
              </a:defRPr>
            </a:lvl1pPr>
          </a:lstStyle>
          <a:p>
            <a:r>
              <a:rPr lang="en-US" dirty="0"/>
              <a:t>Slide Title Here</a:t>
            </a:r>
          </a:p>
        </p:txBody>
      </p:sp>
      <p:sp>
        <p:nvSpPr>
          <p:cNvPr id="15" name="Text Placeholder 3">
            <a:extLst>
              <a:ext uri="{FF2B5EF4-FFF2-40B4-BE49-F238E27FC236}">
                <a16:creationId xmlns:a16="http://schemas.microsoft.com/office/drawing/2014/main" id="{B085B1B8-2917-CE4D-9577-D5F35E924A77}"/>
              </a:ext>
            </a:extLst>
          </p:cNvPr>
          <p:cNvSpPr>
            <a:spLocks noGrp="1"/>
          </p:cNvSpPr>
          <p:nvPr>
            <p:ph type="body" sz="quarter" idx="15" hasCustomPrompt="1"/>
          </p:nvPr>
        </p:nvSpPr>
        <p:spPr>
          <a:xfrm>
            <a:off x="609603" y="927654"/>
            <a:ext cx="10337797" cy="446529"/>
          </a:xfrm>
          <a:prstGeom prst="rect">
            <a:avLst/>
          </a:prstGeom>
        </p:spPr>
        <p:txBody>
          <a:bodyPr>
            <a:noAutofit/>
          </a:bodyPr>
          <a:lstStyle>
            <a:lvl1pPr marL="0" indent="0">
              <a:lnSpc>
                <a:spcPct val="100000"/>
              </a:lnSpc>
              <a:buNone/>
              <a:defRPr sz="2400" i="0">
                <a:latin typeface="+mn-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9990242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583466" y="1908314"/>
            <a:ext cx="10972431" cy="2809461"/>
          </a:xfrm>
          <a:prstGeom prst="rect">
            <a:avLst/>
          </a:prstGeom>
        </p:spPr>
        <p:txBody>
          <a:bodyPr anchor="ctr" anchorCtr="0">
            <a:normAutofit/>
          </a:bodyPr>
          <a:lstStyle>
            <a:lvl1pPr marL="0" indent="0">
              <a:lnSpc>
                <a:spcPct val="100000"/>
              </a:lnSpc>
              <a:buNone/>
              <a:defRPr sz="3733" i="0" baseline="0">
                <a:latin typeface="+mj-lt"/>
              </a:defRPr>
            </a:lvl1pPr>
            <a:lvl2pPr marL="306908" indent="0">
              <a:buNone/>
              <a:defRPr>
                <a:latin typeface="+mn-lt"/>
              </a:defRPr>
            </a:lvl2pPr>
            <a:lvl3pPr marL="687899" indent="0">
              <a:buNone/>
              <a:defRPr>
                <a:latin typeface="+mn-lt"/>
              </a:defRPr>
            </a:lvl3pPr>
            <a:lvl4pPr marL="1066773" indent="0">
              <a:buNone/>
              <a:defRPr>
                <a:latin typeface="+mn-lt"/>
              </a:defRPr>
            </a:lvl4pPr>
            <a:lvl5pPr marL="1447764"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596899" y="4929105"/>
            <a:ext cx="8685277" cy="573905"/>
          </a:xfrm>
          <a:prstGeom prst="rect">
            <a:avLst/>
          </a:prstGeom>
        </p:spPr>
        <p:txBody>
          <a:bodyPr>
            <a:normAutofit/>
          </a:bodyPr>
          <a:lstStyle>
            <a:lvl1pPr marL="0" indent="0">
              <a:lnSpc>
                <a:spcPct val="100000"/>
              </a:lnSpc>
              <a:buNone/>
              <a:defRPr sz="2400" b="1">
                <a:solidFill>
                  <a:schemeClr val="accent1"/>
                </a:solidFill>
                <a:latin typeface="+mn-lt"/>
              </a:defRPr>
            </a:lvl1pPr>
          </a:lstStyle>
          <a:p>
            <a:pPr lvl="0"/>
            <a:r>
              <a:rPr lang="en-US" dirty="0"/>
              <a:t>Author’s Name</a:t>
            </a:r>
          </a:p>
        </p:txBody>
      </p:sp>
      <p:sp>
        <p:nvSpPr>
          <p:cNvPr id="13" name="Rectangle 12"/>
          <p:cNvSpPr/>
          <p:nvPr/>
        </p:nvSpPr>
        <p:spPr bwMode="auto">
          <a:xfrm>
            <a:off x="662608" y="2"/>
            <a:ext cx="1431235" cy="1577005"/>
          </a:xfrm>
          <a:prstGeom prst="rect">
            <a:avLst/>
          </a:prstGeom>
          <a:solidFill>
            <a:srgbClr val="178CCB"/>
          </a:solidFill>
          <a:ln w="19050" algn="ctr">
            <a:noFill/>
            <a:miter lim="800000"/>
            <a:headEnd/>
            <a:tailEnd/>
          </a:ln>
        </p:spPr>
        <p:txBody>
          <a:bodyPr wrap="none" rtlCol="0" anchor="ctr"/>
          <a:lstStyle/>
          <a:p>
            <a:pPr algn="ctr">
              <a:lnSpc>
                <a:spcPct val="90000"/>
              </a:lnSpc>
            </a:pPr>
            <a:endParaRPr lang="en-US" sz="2133" b="1" dirty="0" err="1">
              <a:solidFill>
                <a:srgbClr val="90BD31"/>
              </a:solidFill>
              <a:latin typeface="+mj-lt"/>
            </a:endParaRPr>
          </a:p>
        </p:txBody>
      </p:sp>
      <p:sp>
        <p:nvSpPr>
          <p:cNvPr id="12" name="TextBox 11"/>
          <p:cNvSpPr txBox="1"/>
          <p:nvPr/>
        </p:nvSpPr>
        <p:spPr bwMode="auto">
          <a:xfrm>
            <a:off x="583095" y="17295"/>
            <a:ext cx="1590260" cy="2831544"/>
          </a:xfrm>
          <a:prstGeom prst="rect">
            <a:avLst/>
          </a:prstGeom>
          <a:noFill/>
          <a:ln w="19050" algn="ctr">
            <a:noFill/>
            <a:miter lim="800000"/>
            <a:headEnd/>
            <a:tailEnd/>
          </a:ln>
        </p:spPr>
        <p:txBody>
          <a:bodyPr wrap="square" lIns="0" tIns="0" rIns="0" bIns="0" rtlCol="0" anchor="ctr">
            <a:spAutoFit/>
          </a:bodyPr>
          <a:lstStyle/>
          <a:p>
            <a:pPr algn="ctr"/>
            <a:r>
              <a:rPr lang="en-US" sz="18400" b="1" i="0" dirty="0">
                <a:solidFill>
                  <a:schemeClr val="bg2"/>
                </a:solidFill>
                <a:latin typeface="+mn-lt"/>
              </a:rPr>
              <a:t>“</a:t>
            </a:r>
          </a:p>
        </p:txBody>
      </p:sp>
      <p:sp>
        <p:nvSpPr>
          <p:cNvPr id="11" name="Text Placeholder 13"/>
          <p:cNvSpPr>
            <a:spLocks noGrp="1"/>
          </p:cNvSpPr>
          <p:nvPr>
            <p:ph type="body" sz="quarter" idx="15" hasCustomPrompt="1"/>
          </p:nvPr>
        </p:nvSpPr>
        <p:spPr>
          <a:xfrm>
            <a:off x="596899" y="5307937"/>
            <a:ext cx="8685277" cy="587916"/>
          </a:xfrm>
          <a:prstGeom prst="rect">
            <a:avLst/>
          </a:prstGeom>
        </p:spPr>
        <p:txBody>
          <a:bodyPr>
            <a:normAutofit/>
          </a:bodyPr>
          <a:lstStyle>
            <a:lvl1pPr marL="0" indent="0">
              <a:lnSpc>
                <a:spcPts val="2667"/>
              </a:lnSpc>
              <a:buNone/>
              <a:defRPr sz="2400" b="0" baseline="0">
                <a:solidFill>
                  <a:schemeClr val="accent1"/>
                </a:solidFill>
                <a:latin typeface="+mn-lt"/>
              </a:defRPr>
            </a:lvl1pPr>
          </a:lstStyle>
          <a:p>
            <a:pPr lvl="0"/>
            <a:r>
              <a:rPr lang="en-US" dirty="0"/>
              <a:t>Position Title</a:t>
            </a:r>
          </a:p>
        </p:txBody>
      </p:sp>
    </p:spTree>
    <p:extLst>
      <p:ext uri="{BB962C8B-B14F-4D97-AF65-F5344CB8AC3E}">
        <p14:creationId xmlns:p14="http://schemas.microsoft.com/office/powerpoint/2010/main" val="39415739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583466" y="1908314"/>
            <a:ext cx="10972431" cy="2809461"/>
          </a:xfrm>
          <a:prstGeom prst="rect">
            <a:avLst/>
          </a:prstGeom>
        </p:spPr>
        <p:txBody>
          <a:bodyPr anchor="ctr" anchorCtr="0">
            <a:normAutofit/>
          </a:bodyPr>
          <a:lstStyle>
            <a:lvl1pPr marL="0" indent="0">
              <a:lnSpc>
                <a:spcPct val="100000"/>
              </a:lnSpc>
              <a:buNone/>
              <a:defRPr sz="3733" i="0" baseline="0">
                <a:latin typeface="+mj-lt"/>
              </a:defRPr>
            </a:lvl1pPr>
            <a:lvl2pPr marL="306908" indent="0">
              <a:buNone/>
              <a:defRPr>
                <a:latin typeface="+mn-lt"/>
              </a:defRPr>
            </a:lvl2pPr>
            <a:lvl3pPr marL="687899" indent="0">
              <a:buNone/>
              <a:defRPr>
                <a:latin typeface="+mn-lt"/>
              </a:defRPr>
            </a:lvl3pPr>
            <a:lvl4pPr marL="1066773" indent="0">
              <a:buNone/>
              <a:defRPr>
                <a:latin typeface="+mn-lt"/>
              </a:defRPr>
            </a:lvl4pPr>
            <a:lvl5pPr marL="1447764"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p:nvSpPr>
        <p:spPr bwMode="auto">
          <a:xfrm>
            <a:off x="662608" y="2"/>
            <a:ext cx="1431235" cy="1577005"/>
          </a:xfrm>
          <a:prstGeom prst="rect">
            <a:avLst/>
          </a:prstGeom>
          <a:solidFill>
            <a:srgbClr val="18A3AC"/>
          </a:solidFill>
          <a:ln w="19050" algn="ctr">
            <a:noFill/>
            <a:miter lim="800000"/>
            <a:headEnd/>
            <a:tailEnd/>
          </a:ln>
        </p:spPr>
        <p:txBody>
          <a:bodyPr wrap="none" rtlCol="0" anchor="ctr"/>
          <a:lstStyle/>
          <a:p>
            <a:pPr algn="ctr">
              <a:lnSpc>
                <a:spcPct val="90000"/>
              </a:lnSpc>
            </a:pPr>
            <a:endParaRPr lang="en-US" sz="2133" b="1" dirty="0" err="1">
              <a:solidFill>
                <a:srgbClr val="90BD31"/>
              </a:solidFill>
              <a:latin typeface="+mj-lt"/>
            </a:endParaRPr>
          </a:p>
        </p:txBody>
      </p:sp>
      <p:sp>
        <p:nvSpPr>
          <p:cNvPr id="12" name="TextBox 11"/>
          <p:cNvSpPr txBox="1"/>
          <p:nvPr/>
        </p:nvSpPr>
        <p:spPr bwMode="auto">
          <a:xfrm>
            <a:off x="579503" y="12192"/>
            <a:ext cx="1590260" cy="2831544"/>
          </a:xfrm>
          <a:prstGeom prst="rect">
            <a:avLst/>
          </a:prstGeom>
          <a:noFill/>
          <a:ln w="19050" algn="ctr">
            <a:noFill/>
            <a:miter lim="800000"/>
            <a:headEnd/>
            <a:tailEnd/>
          </a:ln>
        </p:spPr>
        <p:txBody>
          <a:bodyPr wrap="square" lIns="0" tIns="0" rIns="0" bIns="0" rtlCol="0" anchor="ctr">
            <a:spAutoFit/>
          </a:bodyPr>
          <a:lstStyle/>
          <a:p>
            <a:pPr algn="ctr"/>
            <a:r>
              <a:rPr lang="en-US" sz="18400" b="1" i="0" dirty="0">
                <a:solidFill>
                  <a:schemeClr val="bg2"/>
                </a:solidFill>
                <a:latin typeface="+mn-lt"/>
              </a:rPr>
              <a:t>“</a:t>
            </a:r>
          </a:p>
        </p:txBody>
      </p:sp>
      <p:sp>
        <p:nvSpPr>
          <p:cNvPr id="10" name="Text Placeholder 13"/>
          <p:cNvSpPr>
            <a:spLocks noGrp="1"/>
          </p:cNvSpPr>
          <p:nvPr>
            <p:ph type="body" sz="quarter" idx="14" hasCustomPrompt="1"/>
          </p:nvPr>
        </p:nvSpPr>
        <p:spPr>
          <a:xfrm>
            <a:off x="596899" y="4929105"/>
            <a:ext cx="8685277" cy="573905"/>
          </a:xfrm>
          <a:prstGeom prst="rect">
            <a:avLst/>
          </a:prstGeom>
        </p:spPr>
        <p:txBody>
          <a:bodyPr>
            <a:normAutofit/>
          </a:bodyPr>
          <a:lstStyle>
            <a:lvl1pPr marL="0" indent="0">
              <a:lnSpc>
                <a:spcPct val="100000"/>
              </a:lnSpc>
              <a:buNone/>
              <a:defRPr sz="2400" b="1">
                <a:solidFill>
                  <a:srgbClr val="18A3AC"/>
                </a:solidFill>
                <a:latin typeface="+mn-lt"/>
              </a:defRPr>
            </a:lvl1pPr>
          </a:lstStyle>
          <a:p>
            <a:pPr lvl="0"/>
            <a:r>
              <a:rPr lang="en-US" dirty="0"/>
              <a:t>Author’s Name</a:t>
            </a:r>
          </a:p>
        </p:txBody>
      </p:sp>
      <p:sp>
        <p:nvSpPr>
          <p:cNvPr id="11" name="Text Placeholder 13"/>
          <p:cNvSpPr>
            <a:spLocks noGrp="1"/>
          </p:cNvSpPr>
          <p:nvPr>
            <p:ph type="body" sz="quarter" idx="15" hasCustomPrompt="1"/>
          </p:nvPr>
        </p:nvSpPr>
        <p:spPr>
          <a:xfrm>
            <a:off x="596899" y="5307937"/>
            <a:ext cx="8685277" cy="587916"/>
          </a:xfrm>
          <a:prstGeom prst="rect">
            <a:avLst/>
          </a:prstGeom>
        </p:spPr>
        <p:txBody>
          <a:bodyPr>
            <a:normAutofit/>
          </a:bodyPr>
          <a:lstStyle>
            <a:lvl1pPr marL="0" indent="0">
              <a:lnSpc>
                <a:spcPts val="2667"/>
              </a:lnSpc>
              <a:buNone/>
              <a:defRPr sz="2400" b="0" baseline="0">
                <a:solidFill>
                  <a:srgbClr val="18A3AC"/>
                </a:solidFill>
                <a:latin typeface="+mn-lt"/>
              </a:defRPr>
            </a:lvl1pPr>
          </a:lstStyle>
          <a:p>
            <a:pPr lvl="0"/>
            <a:r>
              <a:rPr lang="en-US" dirty="0"/>
              <a:t>Position Title</a:t>
            </a:r>
          </a:p>
        </p:txBody>
      </p:sp>
    </p:spTree>
    <p:extLst>
      <p:ext uri="{BB962C8B-B14F-4D97-AF65-F5344CB8AC3E}">
        <p14:creationId xmlns:p14="http://schemas.microsoft.com/office/powerpoint/2010/main" val="195405785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Slide – Green">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583466" y="1908314"/>
            <a:ext cx="10972431" cy="2809461"/>
          </a:xfrm>
          <a:prstGeom prst="rect">
            <a:avLst/>
          </a:prstGeom>
        </p:spPr>
        <p:txBody>
          <a:bodyPr anchor="ctr" anchorCtr="0">
            <a:normAutofit/>
          </a:bodyPr>
          <a:lstStyle>
            <a:lvl1pPr marL="0" indent="0">
              <a:lnSpc>
                <a:spcPct val="100000"/>
              </a:lnSpc>
              <a:buNone/>
              <a:defRPr sz="3733" i="0" baseline="0">
                <a:latin typeface="+mj-lt"/>
              </a:defRPr>
            </a:lvl1pPr>
            <a:lvl2pPr marL="306908" indent="0">
              <a:buNone/>
              <a:defRPr>
                <a:latin typeface="+mn-lt"/>
              </a:defRPr>
            </a:lvl2pPr>
            <a:lvl3pPr marL="687899" indent="0">
              <a:buNone/>
              <a:defRPr>
                <a:latin typeface="+mn-lt"/>
              </a:defRPr>
            </a:lvl3pPr>
            <a:lvl4pPr marL="1066773" indent="0">
              <a:buNone/>
              <a:defRPr>
                <a:latin typeface="+mn-lt"/>
              </a:defRPr>
            </a:lvl4pPr>
            <a:lvl5pPr marL="1447764"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p:nvSpPr>
        <p:spPr bwMode="auto">
          <a:xfrm>
            <a:off x="662608" y="2"/>
            <a:ext cx="1431235" cy="1577005"/>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2133" b="1" dirty="0" err="1">
              <a:solidFill>
                <a:srgbClr val="90BD31"/>
              </a:solidFill>
              <a:latin typeface="+mj-lt"/>
            </a:endParaRPr>
          </a:p>
        </p:txBody>
      </p:sp>
      <p:sp>
        <p:nvSpPr>
          <p:cNvPr id="12" name="TextBox 11"/>
          <p:cNvSpPr txBox="1"/>
          <p:nvPr/>
        </p:nvSpPr>
        <p:spPr bwMode="auto">
          <a:xfrm>
            <a:off x="579503" y="0"/>
            <a:ext cx="1590260" cy="2831544"/>
          </a:xfrm>
          <a:prstGeom prst="rect">
            <a:avLst/>
          </a:prstGeom>
          <a:noFill/>
          <a:ln w="19050" algn="ctr">
            <a:noFill/>
            <a:miter lim="800000"/>
            <a:headEnd/>
            <a:tailEnd/>
          </a:ln>
        </p:spPr>
        <p:txBody>
          <a:bodyPr wrap="square" lIns="0" tIns="0" rIns="0" bIns="0" rtlCol="0" anchor="ctr">
            <a:spAutoFit/>
          </a:bodyPr>
          <a:lstStyle/>
          <a:p>
            <a:pPr algn="ctr"/>
            <a:r>
              <a:rPr lang="en-US" sz="18400" b="1" i="0" dirty="0">
                <a:solidFill>
                  <a:schemeClr val="bg2"/>
                </a:solidFill>
                <a:latin typeface="+mn-lt"/>
              </a:rPr>
              <a:t>“</a:t>
            </a:r>
          </a:p>
        </p:txBody>
      </p:sp>
      <p:sp>
        <p:nvSpPr>
          <p:cNvPr id="10" name="Text Placeholder 13"/>
          <p:cNvSpPr>
            <a:spLocks noGrp="1"/>
          </p:cNvSpPr>
          <p:nvPr>
            <p:ph type="body" sz="quarter" idx="14" hasCustomPrompt="1"/>
          </p:nvPr>
        </p:nvSpPr>
        <p:spPr>
          <a:xfrm>
            <a:off x="596899" y="4929105"/>
            <a:ext cx="8685277" cy="573905"/>
          </a:xfrm>
          <a:prstGeom prst="rect">
            <a:avLst/>
          </a:prstGeom>
        </p:spPr>
        <p:txBody>
          <a:bodyPr>
            <a:normAutofit/>
          </a:bodyPr>
          <a:lstStyle>
            <a:lvl1pPr marL="0" indent="0">
              <a:lnSpc>
                <a:spcPct val="100000"/>
              </a:lnSpc>
              <a:buNone/>
              <a:defRPr sz="2400" b="1">
                <a:solidFill>
                  <a:schemeClr val="accent3"/>
                </a:solidFill>
                <a:latin typeface="+mn-lt"/>
              </a:defRPr>
            </a:lvl1pPr>
          </a:lstStyle>
          <a:p>
            <a:pPr lvl="0"/>
            <a:r>
              <a:rPr lang="en-US" dirty="0"/>
              <a:t>Author’s Name</a:t>
            </a:r>
          </a:p>
        </p:txBody>
      </p:sp>
      <p:sp>
        <p:nvSpPr>
          <p:cNvPr id="11" name="Text Placeholder 13"/>
          <p:cNvSpPr>
            <a:spLocks noGrp="1"/>
          </p:cNvSpPr>
          <p:nvPr>
            <p:ph type="body" sz="quarter" idx="15" hasCustomPrompt="1"/>
          </p:nvPr>
        </p:nvSpPr>
        <p:spPr>
          <a:xfrm>
            <a:off x="596899" y="5307937"/>
            <a:ext cx="8685277" cy="587916"/>
          </a:xfrm>
          <a:prstGeom prst="rect">
            <a:avLst/>
          </a:prstGeom>
        </p:spPr>
        <p:txBody>
          <a:bodyPr>
            <a:normAutofit/>
          </a:bodyPr>
          <a:lstStyle>
            <a:lvl1pPr marL="0" indent="0">
              <a:lnSpc>
                <a:spcPts val="2667"/>
              </a:lnSpc>
              <a:buNone/>
              <a:defRPr sz="2400" b="0" baseline="0">
                <a:solidFill>
                  <a:schemeClr val="accent3"/>
                </a:solidFill>
                <a:latin typeface="+mn-lt"/>
              </a:defRPr>
            </a:lvl1pPr>
          </a:lstStyle>
          <a:p>
            <a:pPr lvl="0"/>
            <a:r>
              <a:rPr lang="en-US" dirty="0"/>
              <a:t>Position Title</a:t>
            </a:r>
          </a:p>
        </p:txBody>
      </p:sp>
    </p:spTree>
    <p:extLst>
      <p:ext uri="{BB962C8B-B14F-4D97-AF65-F5344CB8AC3E}">
        <p14:creationId xmlns:p14="http://schemas.microsoft.com/office/powerpoint/2010/main" val="370995542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Header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14" name="Rectangle 13"/>
          <p:cNvSpPr/>
          <p:nvPr/>
        </p:nvSpPr>
        <p:spPr bwMode="auto">
          <a:xfrm>
            <a:off x="1" y="2363625"/>
            <a:ext cx="9402305" cy="1881809"/>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
        <p:nvSpPr>
          <p:cNvPr id="15" name="Title 15"/>
          <p:cNvSpPr>
            <a:spLocks noGrp="1"/>
          </p:cNvSpPr>
          <p:nvPr>
            <p:ph type="title" hasCustomPrompt="1"/>
          </p:nvPr>
        </p:nvSpPr>
        <p:spPr>
          <a:xfrm>
            <a:off x="604780" y="2559252"/>
            <a:ext cx="8580549" cy="1477195"/>
          </a:xfrm>
          <a:prstGeom prst="rect">
            <a:avLst/>
          </a:prstGeom>
        </p:spPr>
        <p:txBody>
          <a:bodyPr anchor="ctr">
            <a:noAutofit/>
          </a:bodyPr>
          <a:lstStyle>
            <a:lvl1pPr>
              <a:defRPr sz="4800" baseline="0">
                <a:solidFill>
                  <a:schemeClr val="bg1"/>
                </a:solidFill>
                <a:latin typeface="+mj-lt"/>
              </a:defRPr>
            </a:lvl1pPr>
          </a:lstStyle>
          <a:p>
            <a:r>
              <a:rPr lang="en-US" dirty="0"/>
              <a:t>Section Header Here</a:t>
            </a:r>
          </a:p>
        </p:txBody>
      </p:sp>
    </p:spTree>
    <p:extLst>
      <p:ext uri="{BB962C8B-B14F-4D97-AF65-F5344CB8AC3E}">
        <p14:creationId xmlns:p14="http://schemas.microsoft.com/office/powerpoint/2010/main" val="185335873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Header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6" name="Rectangle 5"/>
          <p:cNvSpPr/>
          <p:nvPr/>
        </p:nvSpPr>
        <p:spPr bwMode="auto">
          <a:xfrm>
            <a:off x="1" y="2363625"/>
            <a:ext cx="9402305" cy="1881809"/>
          </a:xfrm>
          <a:prstGeom prst="rect">
            <a:avLst/>
          </a:prstGeom>
          <a:solidFill>
            <a:srgbClr val="18A3AC"/>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
        <p:nvSpPr>
          <p:cNvPr id="8" name="Title 15"/>
          <p:cNvSpPr>
            <a:spLocks noGrp="1"/>
          </p:cNvSpPr>
          <p:nvPr>
            <p:ph type="title" hasCustomPrompt="1"/>
          </p:nvPr>
        </p:nvSpPr>
        <p:spPr>
          <a:xfrm>
            <a:off x="604780" y="2559252"/>
            <a:ext cx="8580549" cy="1477195"/>
          </a:xfrm>
          <a:prstGeom prst="rect">
            <a:avLst/>
          </a:prstGeom>
        </p:spPr>
        <p:txBody>
          <a:bodyPr anchor="ctr">
            <a:noAutofit/>
          </a:bodyPr>
          <a:lstStyle>
            <a:lvl1pPr>
              <a:defRPr sz="4800" baseline="0">
                <a:solidFill>
                  <a:schemeClr val="bg1"/>
                </a:solidFill>
                <a:latin typeface="+mj-lt"/>
              </a:defRPr>
            </a:lvl1pPr>
          </a:lstStyle>
          <a:p>
            <a:r>
              <a:rPr lang="en-US" dirty="0"/>
              <a:t>Section Header Here</a:t>
            </a:r>
          </a:p>
        </p:txBody>
      </p:sp>
    </p:spTree>
    <p:extLst>
      <p:ext uri="{BB962C8B-B14F-4D97-AF65-F5344CB8AC3E}">
        <p14:creationId xmlns:p14="http://schemas.microsoft.com/office/powerpoint/2010/main" val="31691071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Header – Green">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6" name="Rectangle 5"/>
          <p:cNvSpPr/>
          <p:nvPr/>
        </p:nvSpPr>
        <p:spPr bwMode="auto">
          <a:xfrm>
            <a:off x="1" y="2363625"/>
            <a:ext cx="9402305" cy="1881809"/>
          </a:xfrm>
          <a:prstGeom prst="rect">
            <a:avLst/>
          </a:prstGeom>
          <a:solidFill>
            <a:srgbClr val="90BD31"/>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
        <p:nvSpPr>
          <p:cNvPr id="7" name="Title 15"/>
          <p:cNvSpPr>
            <a:spLocks noGrp="1"/>
          </p:cNvSpPr>
          <p:nvPr>
            <p:ph type="title" hasCustomPrompt="1"/>
          </p:nvPr>
        </p:nvSpPr>
        <p:spPr>
          <a:xfrm>
            <a:off x="604780" y="2559252"/>
            <a:ext cx="8580549" cy="1477195"/>
          </a:xfrm>
          <a:prstGeom prst="rect">
            <a:avLst/>
          </a:prstGeom>
        </p:spPr>
        <p:txBody>
          <a:bodyPr anchor="ctr">
            <a:noAutofit/>
          </a:bodyPr>
          <a:lstStyle>
            <a:lvl1pPr>
              <a:defRPr sz="4800" baseline="0">
                <a:solidFill>
                  <a:schemeClr val="bg1"/>
                </a:solidFill>
                <a:latin typeface="+mj-lt"/>
              </a:defRPr>
            </a:lvl1pPr>
          </a:lstStyle>
          <a:p>
            <a:r>
              <a:rPr lang="en-US" dirty="0"/>
              <a:t>Section Header Here</a:t>
            </a:r>
          </a:p>
        </p:txBody>
      </p:sp>
    </p:spTree>
    <p:extLst>
      <p:ext uri="{BB962C8B-B14F-4D97-AF65-F5344CB8AC3E}">
        <p14:creationId xmlns:p14="http://schemas.microsoft.com/office/powerpoint/2010/main" val="8183462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losing with logo_1">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42EC81-8332-1841-B52E-36970D533A51}"/>
              </a:ext>
            </a:extLst>
          </p:cNvPr>
          <p:cNvPicPr>
            <a:picLocks noChangeAspect="1"/>
          </p:cNvPicPr>
          <p:nvPr/>
        </p:nvPicPr>
        <p:blipFill>
          <a:blip r:embed="rId2"/>
          <a:stretch>
            <a:fillRect/>
          </a:stretch>
        </p:blipFill>
        <p:spPr>
          <a:xfrm>
            <a:off x="5151968" y="2713567"/>
            <a:ext cx="2100729" cy="1367367"/>
          </a:xfrm>
          <a:prstGeom prst="rect">
            <a:avLst/>
          </a:prstGeom>
        </p:spPr>
      </p:pic>
    </p:spTree>
    <p:extLst>
      <p:ext uri="{BB962C8B-B14F-4D97-AF65-F5344CB8AC3E}">
        <p14:creationId xmlns:p14="http://schemas.microsoft.com/office/powerpoint/2010/main" val="2292335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losing with logo_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8629F2-01BE-F34A-89F7-754AC82A3E06}"/>
              </a:ext>
            </a:extLst>
          </p:cNvPr>
          <p:cNvPicPr>
            <a:picLocks noChangeAspect="1"/>
          </p:cNvPicPr>
          <p:nvPr/>
        </p:nvPicPr>
        <p:blipFill>
          <a:blip r:embed="rId2"/>
          <a:stretch>
            <a:fillRect/>
          </a:stretch>
        </p:blipFill>
        <p:spPr>
          <a:xfrm>
            <a:off x="5173133" y="2514600"/>
            <a:ext cx="1828800" cy="1828800"/>
          </a:xfrm>
          <a:prstGeom prst="rect">
            <a:avLst/>
          </a:prstGeom>
        </p:spPr>
      </p:pic>
    </p:spTree>
    <p:extLst>
      <p:ext uri="{BB962C8B-B14F-4D97-AF65-F5344CB8AC3E}">
        <p14:creationId xmlns:p14="http://schemas.microsoft.com/office/powerpoint/2010/main" val="27950649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losing – Research">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199440" y="0"/>
            <a:ext cx="3992560" cy="2687339"/>
          </a:xfrm>
          <a:prstGeom prst="rect">
            <a:avLst/>
          </a:prstGeom>
        </p:spPr>
      </p:pic>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51932"/>
            <a:ext cx="8199440" cy="5006069"/>
          </a:xfrm>
          <a:prstGeom prst="rect">
            <a:avLst/>
          </a:prstGeom>
        </p:spPr>
      </p:pic>
      <p:pic>
        <p:nvPicPr>
          <p:cNvPr id="9" name="Picture 8">
            <a:extLst>
              <a:ext uri="{FF2B5EF4-FFF2-40B4-BE49-F238E27FC236}">
                <a16:creationId xmlns:a16="http://schemas.microsoft.com/office/drawing/2014/main" id="{9B191A8E-EEC8-6940-B9AC-362020E1859F}"/>
              </a:ext>
            </a:extLst>
          </p:cNvPr>
          <p:cNvPicPr>
            <a:picLocks noChangeAspect="1"/>
          </p:cNvPicPr>
          <p:nvPr/>
        </p:nvPicPr>
        <p:blipFill>
          <a:blip r:embed="rId4"/>
          <a:stretch>
            <a:fillRect/>
          </a:stretch>
        </p:blipFill>
        <p:spPr>
          <a:xfrm>
            <a:off x="8199441" y="2688167"/>
            <a:ext cx="2154767" cy="2154767"/>
          </a:xfrm>
          <a:prstGeom prst="rect">
            <a:avLst/>
          </a:prstGeom>
        </p:spPr>
      </p:pic>
    </p:spTree>
    <p:extLst>
      <p:ext uri="{BB962C8B-B14F-4D97-AF65-F5344CB8AC3E}">
        <p14:creationId xmlns:p14="http://schemas.microsoft.com/office/powerpoint/2010/main" val="36505157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88">
          <p15:clr>
            <a:srgbClr val="FBAE40"/>
          </p15:clr>
        </p15:guide>
        <p15:guide id="2" pos="489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 Blue">
    <p:bg>
      <p:bgPr>
        <a:solidFill>
          <a:srgbClr val="178CCB"/>
        </a:solidFill>
        <a:effectLst/>
      </p:bgPr>
    </p:bg>
    <p:spTree>
      <p:nvGrpSpPr>
        <p:cNvPr id="1" name=""/>
        <p:cNvGrpSpPr/>
        <p:nvPr/>
      </p:nvGrpSpPr>
      <p:grpSpPr>
        <a:xfrm>
          <a:off x="0" y="0"/>
          <a:ext cx="0" cy="0"/>
          <a:chOff x="0" y="0"/>
          <a:chExt cx="0" cy="0"/>
        </a:xfrm>
      </p:grpSpPr>
      <p:sp>
        <p:nvSpPr>
          <p:cNvPr id="2" name="Rectangle 1"/>
          <p:cNvSpPr/>
          <p:nvPr/>
        </p:nvSpPr>
        <p:spPr bwMode="auto">
          <a:xfrm>
            <a:off x="212035" y="5764696"/>
            <a:ext cx="11979965" cy="1093304"/>
          </a:xfrm>
          <a:prstGeom prst="rect">
            <a:avLst/>
          </a:prstGeom>
          <a:solidFill>
            <a:srgbClr val="178CCB"/>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
        <p:nvSpPr>
          <p:cNvPr id="14" name="Title 15"/>
          <p:cNvSpPr>
            <a:spLocks noGrp="1"/>
          </p:cNvSpPr>
          <p:nvPr>
            <p:ph type="title" hasCustomPrompt="1"/>
          </p:nvPr>
        </p:nvSpPr>
        <p:spPr>
          <a:xfrm>
            <a:off x="398933" y="2504662"/>
            <a:ext cx="8188479" cy="1749284"/>
          </a:xfrm>
          <a:prstGeom prst="rect">
            <a:avLst/>
          </a:prstGeom>
        </p:spPr>
        <p:txBody>
          <a:bodyPr anchor="b">
            <a:noAutofit/>
          </a:bodyPr>
          <a:lstStyle>
            <a:lvl1pPr>
              <a:defRPr sz="4800" baseline="0">
                <a:solidFill>
                  <a:schemeClr val="tx1"/>
                </a:solidFill>
                <a:latin typeface="+mj-lt"/>
              </a:defRPr>
            </a:lvl1pPr>
          </a:lstStyle>
          <a:p>
            <a:r>
              <a:rPr lang="en-US" dirty="0"/>
              <a:t>Title Here</a:t>
            </a:r>
          </a:p>
        </p:txBody>
      </p:sp>
      <p:sp>
        <p:nvSpPr>
          <p:cNvPr id="15" name="Date Placeholder 4"/>
          <p:cNvSpPr>
            <a:spLocks noGrp="1"/>
          </p:cNvSpPr>
          <p:nvPr>
            <p:ph type="dt" sz="half" idx="2"/>
          </p:nvPr>
        </p:nvSpPr>
        <p:spPr>
          <a:xfrm>
            <a:off x="425600" y="6155225"/>
            <a:ext cx="2567117" cy="238607"/>
          </a:xfrm>
          <a:prstGeom prst="rect">
            <a:avLst/>
          </a:prstGeom>
        </p:spPr>
        <p:txBody>
          <a:bodyPr vert="horz" wrap="square" lIns="91440" tIns="0" rIns="91440" bIns="0" rtlCol="0" anchor="b" anchorCtr="0">
            <a:noAutofit/>
          </a:bodyPr>
          <a:lstStyle>
            <a:lvl1pPr algn="l">
              <a:defRPr sz="1600" i="0">
                <a:solidFill>
                  <a:schemeClr val="tx1"/>
                </a:solidFill>
                <a:latin typeface="Arial" pitchFamily="34" charset="0"/>
                <a:cs typeface="Arial" pitchFamily="34" charset="0"/>
              </a:defRPr>
            </a:lvl1pPr>
          </a:lstStyle>
          <a:p>
            <a:fld id="{D03A71FE-68D0-40A4-A728-B4BB1D8811C6}" type="datetimeFigureOut">
              <a:rPr lang="en-US" smtClean="0"/>
              <a:t>3/15/2024</a:t>
            </a:fld>
            <a:endParaRPr lang="en-US"/>
          </a:p>
        </p:txBody>
      </p:sp>
      <p:sp>
        <p:nvSpPr>
          <p:cNvPr id="17" name="Text Placeholder 3"/>
          <p:cNvSpPr>
            <a:spLocks noGrp="1"/>
          </p:cNvSpPr>
          <p:nvPr>
            <p:ph type="body" sz="quarter" idx="15" hasCustomPrompt="1"/>
          </p:nvPr>
        </p:nvSpPr>
        <p:spPr>
          <a:xfrm>
            <a:off x="403755" y="4246880"/>
            <a:ext cx="8196909" cy="677627"/>
          </a:xfrm>
          <a:prstGeom prst="rect">
            <a:avLst/>
          </a:prstGeom>
        </p:spPr>
        <p:txBody>
          <a:bodyPr>
            <a:noAutofit/>
          </a:bodyPr>
          <a:lstStyle>
            <a:lvl1pPr marL="0" indent="0" algn="l">
              <a:lnSpc>
                <a:spcPct val="100000"/>
              </a:lnSpc>
              <a:buNone/>
              <a:defRPr sz="2133" i="0">
                <a:solidFill>
                  <a:schemeClr val="tx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423458" y="5469675"/>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tx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dirty="0"/>
              <a:t>Presenter’s Name</a:t>
            </a:r>
          </a:p>
        </p:txBody>
      </p:sp>
      <p:pic>
        <p:nvPicPr>
          <p:cNvPr id="9" name="Picture 8">
            <a:extLst>
              <a:ext uri="{FF2B5EF4-FFF2-40B4-BE49-F238E27FC236}">
                <a16:creationId xmlns:a16="http://schemas.microsoft.com/office/drawing/2014/main" id="{C79806FD-A674-3141-A480-C9E6861701DB}"/>
              </a:ext>
            </a:extLst>
          </p:cNvPr>
          <p:cNvPicPr>
            <a:picLocks noChangeAspect="1"/>
          </p:cNvPicPr>
          <p:nvPr/>
        </p:nvPicPr>
        <p:blipFill>
          <a:blip r:embed="rId2"/>
          <a:stretch>
            <a:fillRect/>
          </a:stretch>
        </p:blipFill>
        <p:spPr>
          <a:xfrm>
            <a:off x="558800" y="635503"/>
            <a:ext cx="2767584" cy="742523"/>
          </a:xfrm>
          <a:prstGeom prst="rect">
            <a:avLst/>
          </a:prstGeom>
        </p:spPr>
      </p:pic>
    </p:spTree>
    <p:extLst>
      <p:ext uri="{BB962C8B-B14F-4D97-AF65-F5344CB8AC3E}">
        <p14:creationId xmlns:p14="http://schemas.microsoft.com/office/powerpoint/2010/main" val="1229195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losing – Education">
    <p:bg>
      <p:bgRef idx="1001">
        <a:schemeClr val="bg1"/>
      </p:bgRef>
    </p:bg>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75671" cy="2687339"/>
          </a:xfrm>
          <a:prstGeom prst="rect">
            <a:avLst/>
          </a:prstGeom>
        </p:spPr>
      </p:pic>
      <p:pic>
        <p:nvPicPr>
          <p:cNvPr id="23" name="Picture 2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75672" y="1676401"/>
            <a:ext cx="8516328" cy="5181599"/>
          </a:xfrm>
          <a:prstGeom prst="rect">
            <a:avLst/>
          </a:prstGeom>
        </p:spPr>
      </p:pic>
      <p:pic>
        <p:nvPicPr>
          <p:cNvPr id="5" name="Picture 4">
            <a:extLst>
              <a:ext uri="{FF2B5EF4-FFF2-40B4-BE49-F238E27FC236}">
                <a16:creationId xmlns:a16="http://schemas.microsoft.com/office/drawing/2014/main" id="{A6B104DF-8CD0-414F-9C4F-CC3E5008CB05}"/>
              </a:ext>
            </a:extLst>
          </p:cNvPr>
          <p:cNvPicPr>
            <a:picLocks noChangeAspect="1"/>
          </p:cNvPicPr>
          <p:nvPr/>
        </p:nvPicPr>
        <p:blipFill>
          <a:blip r:embed="rId4"/>
          <a:stretch>
            <a:fillRect/>
          </a:stretch>
        </p:blipFill>
        <p:spPr>
          <a:xfrm>
            <a:off x="1520905" y="2688167"/>
            <a:ext cx="2154767" cy="2154767"/>
          </a:xfrm>
          <a:prstGeom prst="rect">
            <a:avLst/>
          </a:prstGeom>
        </p:spPr>
      </p:pic>
    </p:spTree>
    <p:extLst>
      <p:ext uri="{BB962C8B-B14F-4D97-AF65-F5344CB8AC3E}">
        <p14:creationId xmlns:p14="http://schemas.microsoft.com/office/powerpoint/2010/main" val="293567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losing – Patient Care">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1" y="0"/>
            <a:ext cx="3680812" cy="2687339"/>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75672" y="1676401"/>
            <a:ext cx="8516328" cy="5181599"/>
          </a:xfrm>
          <a:prstGeom prst="rect">
            <a:avLst/>
          </a:prstGeom>
        </p:spPr>
      </p:pic>
      <p:pic>
        <p:nvPicPr>
          <p:cNvPr id="5" name="Picture 4">
            <a:extLst>
              <a:ext uri="{FF2B5EF4-FFF2-40B4-BE49-F238E27FC236}">
                <a16:creationId xmlns:a16="http://schemas.microsoft.com/office/drawing/2014/main" id="{DEC776A3-0F0E-7E49-AC6F-FD89BE6F79F5}"/>
              </a:ext>
            </a:extLst>
          </p:cNvPr>
          <p:cNvPicPr>
            <a:picLocks noChangeAspect="1"/>
          </p:cNvPicPr>
          <p:nvPr/>
        </p:nvPicPr>
        <p:blipFill>
          <a:blip r:embed="rId4"/>
          <a:stretch>
            <a:fillRect/>
          </a:stretch>
        </p:blipFill>
        <p:spPr>
          <a:xfrm>
            <a:off x="1520905" y="2688167"/>
            <a:ext cx="2154767" cy="2154767"/>
          </a:xfrm>
          <a:prstGeom prst="rect">
            <a:avLst/>
          </a:prstGeom>
        </p:spPr>
      </p:pic>
    </p:spTree>
    <p:extLst>
      <p:ext uri="{BB962C8B-B14F-4D97-AF65-F5344CB8AC3E}">
        <p14:creationId xmlns:p14="http://schemas.microsoft.com/office/powerpoint/2010/main" val="923353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Slide-White">
    <p:bg>
      <p:bgRef idx="1001">
        <a:schemeClr val="bg1"/>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a:lvl1p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8" name="Text Placeholder 2"/>
          <p:cNvSpPr>
            <a:spLocks noGrp="1"/>
          </p:cNvSpPr>
          <p:nvPr>
            <p:ph type="body" sz="quarter" idx="14"/>
          </p:nvPr>
        </p:nvSpPr>
        <p:spPr>
          <a:xfrm>
            <a:off x="609600" y="1881349"/>
            <a:ext cx="10906539" cy="3937000"/>
          </a:xfrm>
          <a:prstGeom prst="rect">
            <a:avLst/>
          </a:prstGeom>
        </p:spPr>
        <p:txBody>
          <a:bodyPr>
            <a:normAutofit/>
          </a:bodyPr>
          <a:lstStyle>
            <a:lvl1pPr marL="0" indent="0" defTabSz="365751">
              <a:lnSpc>
                <a:spcPct val="100000"/>
              </a:lnSpc>
              <a:spcBef>
                <a:spcPts val="0"/>
              </a:spcBef>
              <a:spcAft>
                <a:spcPts val="1067"/>
              </a:spcAft>
              <a:buClr>
                <a:schemeClr val="bg2"/>
              </a:buClr>
              <a:buNone/>
              <a:tabLst/>
              <a:defRPr sz="2400" baseline="0">
                <a:latin typeface="+mn-lt"/>
              </a:defRPr>
            </a:lvl1pPr>
            <a:lvl2pPr marL="609585" indent="-309026">
              <a:lnSpc>
                <a:spcPct val="100000"/>
              </a:lnSpc>
              <a:spcBef>
                <a:spcPts val="0"/>
              </a:spcBef>
              <a:spcAft>
                <a:spcPts val="1067"/>
              </a:spcAft>
              <a:buClr>
                <a:schemeClr val="accent6">
                  <a:lumMod val="60000"/>
                  <a:lumOff val="40000"/>
                </a:schemeClr>
              </a:buClr>
              <a:buFont typeface="LucidaGrande" charset="0"/>
              <a:buChar char="-"/>
              <a:tabLst/>
              <a:defRPr sz="2133" baseline="0">
                <a:latin typeface="+mn-lt"/>
              </a:defRPr>
            </a:lvl2pPr>
            <a:lvl3pPr marL="918610" indent="-309026">
              <a:lnSpc>
                <a:spcPct val="100000"/>
              </a:lnSpc>
              <a:spcBef>
                <a:spcPts val="0"/>
              </a:spcBef>
              <a:spcAft>
                <a:spcPts val="1067"/>
              </a:spcAft>
              <a:buClr>
                <a:srgbClr val="178CCB"/>
              </a:buClr>
              <a:buSzPct val="70000"/>
              <a:buFont typeface="LucidaGrande" charset="0"/>
              <a:buChar char="■"/>
              <a:tabLst/>
              <a:defRPr sz="1867" baseline="0">
                <a:latin typeface="+mn-lt"/>
              </a:defRPr>
            </a:lvl3pPr>
            <a:lvl4pPr marL="1219170" indent="-309026">
              <a:lnSpc>
                <a:spcPct val="100000"/>
              </a:lnSpc>
              <a:spcAft>
                <a:spcPts val="1067"/>
              </a:spcAft>
              <a:buClr>
                <a:schemeClr val="accent6">
                  <a:lumMod val="60000"/>
                  <a:lumOff val="40000"/>
                </a:schemeClr>
              </a:buClr>
              <a:buFont typeface="LucidaGrande" charset="0"/>
              <a:buChar char="-"/>
              <a:tabLst/>
              <a:defRPr sz="1600">
                <a:latin typeface="+mn-lt"/>
              </a:defRPr>
            </a:lvl4pPr>
          </a:lstStyle>
          <a:p>
            <a:pPr lvl="0"/>
            <a:r>
              <a:rPr lang="en-US"/>
              <a:t>Click to edit Master text styles</a:t>
            </a:r>
          </a:p>
        </p:txBody>
      </p:sp>
      <p:sp>
        <p:nvSpPr>
          <p:cNvPr id="11" name="Title 15">
            <a:extLst>
              <a:ext uri="{FF2B5EF4-FFF2-40B4-BE49-F238E27FC236}">
                <a16:creationId xmlns:a16="http://schemas.microsoft.com/office/drawing/2014/main" id="{C39A8025-347C-404A-9A7F-619F8F02C180}"/>
              </a:ext>
            </a:extLst>
          </p:cNvPr>
          <p:cNvSpPr>
            <a:spLocks noGrp="1"/>
          </p:cNvSpPr>
          <p:nvPr>
            <p:ph type="title" hasCustomPrompt="1"/>
          </p:nvPr>
        </p:nvSpPr>
        <p:spPr>
          <a:xfrm>
            <a:off x="604780" y="425001"/>
            <a:ext cx="10338387" cy="611449"/>
          </a:xfrm>
          <a:prstGeom prst="rect">
            <a:avLst/>
          </a:prstGeom>
        </p:spPr>
        <p:txBody>
          <a:bodyPr anchor="b">
            <a:noAutofit/>
          </a:bodyPr>
          <a:lstStyle>
            <a:lvl1pPr>
              <a:defRPr sz="4800">
                <a:latin typeface="+mj-lt"/>
              </a:defRPr>
            </a:lvl1pPr>
          </a:lstStyle>
          <a:p>
            <a:r>
              <a:rPr lang="en-US" dirty="0"/>
              <a:t>Slide Title Here</a:t>
            </a:r>
          </a:p>
        </p:txBody>
      </p:sp>
      <p:sp>
        <p:nvSpPr>
          <p:cNvPr id="12" name="Text Placeholder 3">
            <a:extLst>
              <a:ext uri="{FF2B5EF4-FFF2-40B4-BE49-F238E27FC236}">
                <a16:creationId xmlns:a16="http://schemas.microsoft.com/office/drawing/2014/main" id="{577C4B39-BE09-4449-85D3-E7E2AD481745}"/>
              </a:ext>
            </a:extLst>
          </p:cNvPr>
          <p:cNvSpPr>
            <a:spLocks noGrp="1"/>
          </p:cNvSpPr>
          <p:nvPr>
            <p:ph type="body" sz="quarter" idx="15" hasCustomPrompt="1"/>
          </p:nvPr>
        </p:nvSpPr>
        <p:spPr>
          <a:xfrm>
            <a:off x="609603" y="927654"/>
            <a:ext cx="10337797" cy="446529"/>
          </a:xfrm>
          <a:prstGeom prst="rect">
            <a:avLst/>
          </a:prstGeom>
        </p:spPr>
        <p:txBody>
          <a:bodyPr>
            <a:noAutofit/>
          </a:bodyPr>
          <a:lstStyle>
            <a:lvl1pPr marL="0" indent="0">
              <a:lnSpc>
                <a:spcPct val="100000"/>
              </a:lnSpc>
              <a:buNone/>
              <a:defRPr sz="2400" i="0">
                <a:latin typeface="+mn-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3036915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Head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82033" y="1513786"/>
            <a:ext cx="11100731" cy="4011503"/>
          </a:xfrm>
        </p:spPr>
        <p:txBody>
          <a:bodyPr vert="horz" wrap="square"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5">
            <a:extLst>
              <a:ext uri="{FF2B5EF4-FFF2-40B4-BE49-F238E27FC236}">
                <a16:creationId xmlns:a16="http://schemas.microsoft.com/office/drawing/2014/main" id="{73001399-BAC4-DB46-95BC-F599B2B31ED1}"/>
              </a:ext>
            </a:extLst>
          </p:cNvPr>
          <p:cNvSpPr>
            <a:spLocks noGrp="1"/>
          </p:cNvSpPr>
          <p:nvPr>
            <p:ph type="title" hasCustomPrompt="1"/>
          </p:nvPr>
        </p:nvSpPr>
        <p:spPr>
          <a:xfrm>
            <a:off x="604780" y="425001"/>
            <a:ext cx="10338387" cy="611449"/>
          </a:xfrm>
          <a:prstGeom prst="rect">
            <a:avLst/>
          </a:prstGeom>
        </p:spPr>
        <p:txBody>
          <a:bodyPr anchor="b">
            <a:noAutofit/>
          </a:bodyPr>
          <a:lstStyle>
            <a:lvl1pPr>
              <a:defRPr sz="4800">
                <a:latin typeface="+mj-lt"/>
              </a:defRPr>
            </a:lvl1pPr>
          </a:lstStyle>
          <a:p>
            <a:r>
              <a:rPr lang="en-US" dirty="0"/>
              <a:t>Slide Title Here</a:t>
            </a:r>
          </a:p>
        </p:txBody>
      </p:sp>
    </p:spTree>
    <p:extLst>
      <p:ext uri="{BB962C8B-B14F-4D97-AF65-F5344CB8AC3E}">
        <p14:creationId xmlns:p14="http://schemas.microsoft.com/office/powerpoint/2010/main" val="2034859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1033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 White">
    <p:spTree>
      <p:nvGrpSpPr>
        <p:cNvPr id="1" name=""/>
        <p:cNvGrpSpPr/>
        <p:nvPr/>
      </p:nvGrpSpPr>
      <p:grpSpPr>
        <a:xfrm>
          <a:off x="0" y="0"/>
          <a:ext cx="0" cy="0"/>
          <a:chOff x="0" y="0"/>
          <a:chExt cx="0" cy="0"/>
        </a:xfrm>
      </p:grpSpPr>
      <p:sp>
        <p:nvSpPr>
          <p:cNvPr id="2" name="Rectangle 1"/>
          <p:cNvSpPr/>
          <p:nvPr/>
        </p:nvSpPr>
        <p:spPr bwMode="auto">
          <a:xfrm>
            <a:off x="212035" y="5764696"/>
            <a:ext cx="11979965" cy="1093304"/>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
        <p:nvSpPr>
          <p:cNvPr id="22" name="Title 15"/>
          <p:cNvSpPr>
            <a:spLocks noGrp="1"/>
          </p:cNvSpPr>
          <p:nvPr>
            <p:ph type="title" hasCustomPrompt="1"/>
          </p:nvPr>
        </p:nvSpPr>
        <p:spPr>
          <a:xfrm>
            <a:off x="398933" y="2504662"/>
            <a:ext cx="8188479" cy="1749284"/>
          </a:xfrm>
          <a:prstGeom prst="rect">
            <a:avLst/>
          </a:prstGeom>
        </p:spPr>
        <p:txBody>
          <a:bodyPr anchor="b">
            <a:noAutofit/>
          </a:bodyPr>
          <a:lstStyle>
            <a:lvl1pPr>
              <a:defRPr sz="4800" baseline="0">
                <a:solidFill>
                  <a:schemeClr val="tx1"/>
                </a:solidFill>
                <a:latin typeface="+mj-lt"/>
              </a:defRPr>
            </a:lvl1pPr>
          </a:lstStyle>
          <a:p>
            <a:r>
              <a:rPr lang="en-US" dirty="0"/>
              <a:t>Title Here</a:t>
            </a:r>
          </a:p>
        </p:txBody>
      </p:sp>
      <p:sp>
        <p:nvSpPr>
          <p:cNvPr id="23" name="Date Placeholder 4"/>
          <p:cNvSpPr>
            <a:spLocks noGrp="1"/>
          </p:cNvSpPr>
          <p:nvPr>
            <p:ph type="dt" sz="half" idx="2"/>
          </p:nvPr>
        </p:nvSpPr>
        <p:spPr>
          <a:xfrm>
            <a:off x="425600" y="6155225"/>
            <a:ext cx="2567117" cy="238607"/>
          </a:xfrm>
          <a:prstGeom prst="rect">
            <a:avLst/>
          </a:prstGeom>
        </p:spPr>
        <p:txBody>
          <a:bodyPr vert="horz" wrap="square" lIns="91440" tIns="0" rIns="91440" bIns="0" rtlCol="0" anchor="b" anchorCtr="0">
            <a:noAutofit/>
          </a:bodyPr>
          <a:lstStyle>
            <a:lvl1pPr algn="l">
              <a:defRPr sz="1600" i="0">
                <a:solidFill>
                  <a:schemeClr val="tx1"/>
                </a:solidFill>
                <a:latin typeface="Arial" pitchFamily="34" charset="0"/>
                <a:cs typeface="Arial" pitchFamily="34" charset="0"/>
              </a:defRPr>
            </a:lvl1pPr>
          </a:lstStyle>
          <a:p>
            <a:fld id="{D03A71FE-68D0-40A4-A728-B4BB1D8811C6}" type="datetimeFigureOut">
              <a:rPr lang="en-US" smtClean="0"/>
              <a:t>3/15/2024</a:t>
            </a:fld>
            <a:endParaRPr lang="en-US"/>
          </a:p>
        </p:txBody>
      </p:sp>
      <p:sp>
        <p:nvSpPr>
          <p:cNvPr id="24" name="Text Placeholder 2"/>
          <p:cNvSpPr>
            <a:spLocks noGrp="1"/>
          </p:cNvSpPr>
          <p:nvPr>
            <p:ph type="body" sz="quarter" idx="10" hasCustomPrompt="1"/>
          </p:nvPr>
        </p:nvSpPr>
        <p:spPr>
          <a:xfrm>
            <a:off x="423458" y="5469675"/>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tx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dirty="0"/>
              <a:t>Presenter’s Name</a:t>
            </a:r>
          </a:p>
        </p:txBody>
      </p:sp>
      <p:sp>
        <p:nvSpPr>
          <p:cNvPr id="25" name="Text Placeholder 3"/>
          <p:cNvSpPr>
            <a:spLocks noGrp="1"/>
          </p:cNvSpPr>
          <p:nvPr>
            <p:ph type="body" sz="quarter" idx="15" hasCustomPrompt="1"/>
          </p:nvPr>
        </p:nvSpPr>
        <p:spPr>
          <a:xfrm>
            <a:off x="403755" y="4246880"/>
            <a:ext cx="8196909" cy="677627"/>
          </a:xfrm>
          <a:prstGeom prst="rect">
            <a:avLst/>
          </a:prstGeom>
        </p:spPr>
        <p:txBody>
          <a:bodyPr>
            <a:noAutofit/>
          </a:bodyPr>
          <a:lstStyle>
            <a:lvl1pPr marL="0" indent="0" algn="l">
              <a:lnSpc>
                <a:spcPct val="100000"/>
              </a:lnSpc>
              <a:buNone/>
              <a:defRPr sz="2133" i="0">
                <a:solidFill>
                  <a:schemeClr val="tx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710C0F63-4A4F-7C4F-8CEF-057F32FE52E8}"/>
              </a:ext>
            </a:extLst>
          </p:cNvPr>
          <p:cNvPicPr>
            <a:picLocks noChangeAspect="1"/>
          </p:cNvPicPr>
          <p:nvPr/>
        </p:nvPicPr>
        <p:blipFill>
          <a:blip r:embed="rId2"/>
          <a:stretch>
            <a:fillRect/>
          </a:stretch>
        </p:blipFill>
        <p:spPr>
          <a:xfrm>
            <a:off x="558800" y="622649"/>
            <a:ext cx="2767584" cy="742523"/>
          </a:xfrm>
          <a:prstGeom prst="rect">
            <a:avLst/>
          </a:prstGeom>
        </p:spPr>
      </p:pic>
    </p:spTree>
    <p:extLst>
      <p:ext uri="{BB962C8B-B14F-4D97-AF65-F5344CB8AC3E}">
        <p14:creationId xmlns:p14="http://schemas.microsoft.com/office/powerpoint/2010/main" val="23546759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ver – Teal">
    <p:bg>
      <p:bgPr>
        <a:solidFill>
          <a:srgbClr val="052049"/>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EF22415-1F90-984F-ABB8-E194D72FEE14}"/>
              </a:ext>
            </a:extLst>
          </p:cNvPr>
          <p:cNvSpPr/>
          <p:nvPr/>
        </p:nvSpPr>
        <p:spPr bwMode="auto">
          <a:xfrm>
            <a:off x="212035" y="5764696"/>
            <a:ext cx="11979965" cy="1093304"/>
          </a:xfrm>
          <a:prstGeom prst="rect">
            <a:avLst/>
          </a:prstGeom>
          <a:solidFill>
            <a:srgbClr val="052049"/>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
        <p:nvSpPr>
          <p:cNvPr id="14" name="Title 15"/>
          <p:cNvSpPr>
            <a:spLocks noGrp="1"/>
          </p:cNvSpPr>
          <p:nvPr>
            <p:ph type="title" hasCustomPrompt="1"/>
          </p:nvPr>
        </p:nvSpPr>
        <p:spPr>
          <a:xfrm>
            <a:off x="398933" y="2504662"/>
            <a:ext cx="8188479" cy="1749284"/>
          </a:xfrm>
          <a:prstGeom prst="rect">
            <a:avLst/>
          </a:prstGeom>
        </p:spPr>
        <p:txBody>
          <a:bodyPr anchor="b">
            <a:noAutofit/>
          </a:bodyPr>
          <a:lstStyle>
            <a:lvl1pPr>
              <a:defRPr sz="4800" baseline="0">
                <a:solidFill>
                  <a:schemeClr val="tx1"/>
                </a:solidFill>
                <a:latin typeface="+mj-lt"/>
              </a:defRPr>
            </a:lvl1pPr>
          </a:lstStyle>
          <a:p>
            <a:r>
              <a:rPr lang="en-US" dirty="0"/>
              <a:t>Title Here</a:t>
            </a:r>
          </a:p>
        </p:txBody>
      </p:sp>
      <p:sp>
        <p:nvSpPr>
          <p:cNvPr id="15" name="Date Placeholder 4"/>
          <p:cNvSpPr>
            <a:spLocks noGrp="1"/>
          </p:cNvSpPr>
          <p:nvPr>
            <p:ph type="dt" sz="half" idx="2"/>
          </p:nvPr>
        </p:nvSpPr>
        <p:spPr>
          <a:xfrm>
            <a:off x="425600" y="6155225"/>
            <a:ext cx="2567117" cy="238607"/>
          </a:xfrm>
          <a:prstGeom prst="rect">
            <a:avLst/>
          </a:prstGeom>
        </p:spPr>
        <p:txBody>
          <a:bodyPr vert="horz" wrap="square" lIns="91440" tIns="0" rIns="91440" bIns="0" rtlCol="0" anchor="b" anchorCtr="0">
            <a:noAutofit/>
          </a:bodyPr>
          <a:lstStyle>
            <a:lvl1pPr algn="l">
              <a:defRPr sz="1600" i="0">
                <a:solidFill>
                  <a:schemeClr val="tx1"/>
                </a:solidFill>
                <a:latin typeface="Arial" pitchFamily="34" charset="0"/>
                <a:cs typeface="Arial" pitchFamily="34" charset="0"/>
              </a:defRPr>
            </a:lvl1pPr>
          </a:lstStyle>
          <a:p>
            <a:fld id="{D03A71FE-68D0-40A4-A728-B4BB1D8811C6}" type="datetimeFigureOut">
              <a:rPr lang="en-US" smtClean="0"/>
              <a:t>3/15/2024</a:t>
            </a:fld>
            <a:endParaRPr lang="en-US"/>
          </a:p>
        </p:txBody>
      </p:sp>
      <p:sp>
        <p:nvSpPr>
          <p:cNvPr id="17" name="Text Placeholder 3"/>
          <p:cNvSpPr>
            <a:spLocks noGrp="1"/>
          </p:cNvSpPr>
          <p:nvPr>
            <p:ph type="body" sz="quarter" idx="15" hasCustomPrompt="1"/>
          </p:nvPr>
        </p:nvSpPr>
        <p:spPr>
          <a:xfrm>
            <a:off x="403755" y="4246880"/>
            <a:ext cx="8196909" cy="677627"/>
          </a:xfrm>
          <a:prstGeom prst="rect">
            <a:avLst/>
          </a:prstGeom>
        </p:spPr>
        <p:txBody>
          <a:bodyPr>
            <a:noAutofit/>
          </a:bodyPr>
          <a:lstStyle>
            <a:lvl1pPr marL="0" indent="0" algn="l">
              <a:lnSpc>
                <a:spcPct val="100000"/>
              </a:lnSpc>
              <a:buNone/>
              <a:defRPr sz="2133" i="0">
                <a:solidFill>
                  <a:schemeClr val="tx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423458" y="5469675"/>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tx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dirty="0"/>
              <a:t>Presenter’s Name</a:t>
            </a:r>
          </a:p>
        </p:txBody>
      </p:sp>
      <p:pic>
        <p:nvPicPr>
          <p:cNvPr id="9" name="Picture 8">
            <a:extLst>
              <a:ext uri="{FF2B5EF4-FFF2-40B4-BE49-F238E27FC236}">
                <a16:creationId xmlns:a16="http://schemas.microsoft.com/office/drawing/2014/main" id="{FA98BF98-BB3A-4143-9CB7-BC6BE88C49CD}"/>
              </a:ext>
            </a:extLst>
          </p:cNvPr>
          <p:cNvPicPr>
            <a:picLocks noChangeAspect="1"/>
          </p:cNvPicPr>
          <p:nvPr/>
        </p:nvPicPr>
        <p:blipFill>
          <a:blip r:embed="rId2"/>
          <a:stretch>
            <a:fillRect/>
          </a:stretch>
        </p:blipFill>
        <p:spPr>
          <a:xfrm>
            <a:off x="558800" y="635503"/>
            <a:ext cx="2767584" cy="742523"/>
          </a:xfrm>
          <a:prstGeom prst="rect">
            <a:avLst/>
          </a:prstGeom>
        </p:spPr>
      </p:pic>
    </p:spTree>
    <p:extLst>
      <p:ext uri="{BB962C8B-B14F-4D97-AF65-F5344CB8AC3E}">
        <p14:creationId xmlns:p14="http://schemas.microsoft.com/office/powerpoint/2010/main" val="2513476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Cover – Teal">
    <p:bg>
      <p:bgPr>
        <a:solidFill>
          <a:srgbClr val="18A3AC"/>
        </a:solidFill>
        <a:effectLst/>
      </p:bgPr>
    </p:bg>
    <p:spTree>
      <p:nvGrpSpPr>
        <p:cNvPr id="1" name=""/>
        <p:cNvGrpSpPr/>
        <p:nvPr/>
      </p:nvGrpSpPr>
      <p:grpSpPr>
        <a:xfrm>
          <a:off x="0" y="0"/>
          <a:ext cx="0" cy="0"/>
          <a:chOff x="0" y="0"/>
          <a:chExt cx="0" cy="0"/>
        </a:xfrm>
      </p:grpSpPr>
      <p:sp>
        <p:nvSpPr>
          <p:cNvPr id="2" name="Rectangle 1"/>
          <p:cNvSpPr/>
          <p:nvPr/>
        </p:nvSpPr>
        <p:spPr bwMode="auto">
          <a:xfrm>
            <a:off x="212035" y="5764696"/>
            <a:ext cx="11979965" cy="1093304"/>
          </a:xfrm>
          <a:prstGeom prst="rect">
            <a:avLst/>
          </a:prstGeom>
          <a:solidFill>
            <a:srgbClr val="18A3AC"/>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
        <p:nvSpPr>
          <p:cNvPr id="14" name="Title 15"/>
          <p:cNvSpPr>
            <a:spLocks noGrp="1"/>
          </p:cNvSpPr>
          <p:nvPr>
            <p:ph type="title" hasCustomPrompt="1"/>
          </p:nvPr>
        </p:nvSpPr>
        <p:spPr>
          <a:xfrm>
            <a:off x="398933" y="2504662"/>
            <a:ext cx="8188479" cy="1749284"/>
          </a:xfrm>
          <a:prstGeom prst="rect">
            <a:avLst/>
          </a:prstGeom>
        </p:spPr>
        <p:txBody>
          <a:bodyPr anchor="b">
            <a:noAutofit/>
          </a:bodyPr>
          <a:lstStyle>
            <a:lvl1pPr>
              <a:defRPr sz="4800" baseline="0">
                <a:solidFill>
                  <a:schemeClr val="tx1"/>
                </a:solidFill>
                <a:latin typeface="+mj-lt"/>
              </a:defRPr>
            </a:lvl1pPr>
          </a:lstStyle>
          <a:p>
            <a:r>
              <a:rPr lang="en-US" dirty="0"/>
              <a:t>Title Here</a:t>
            </a:r>
          </a:p>
        </p:txBody>
      </p:sp>
      <p:sp>
        <p:nvSpPr>
          <p:cNvPr id="15" name="Date Placeholder 4"/>
          <p:cNvSpPr>
            <a:spLocks noGrp="1"/>
          </p:cNvSpPr>
          <p:nvPr>
            <p:ph type="dt" sz="half" idx="2"/>
          </p:nvPr>
        </p:nvSpPr>
        <p:spPr>
          <a:xfrm>
            <a:off x="425600" y="6155225"/>
            <a:ext cx="2567117" cy="238607"/>
          </a:xfrm>
          <a:prstGeom prst="rect">
            <a:avLst/>
          </a:prstGeom>
        </p:spPr>
        <p:txBody>
          <a:bodyPr vert="horz" wrap="square" lIns="91440" tIns="0" rIns="91440" bIns="0" rtlCol="0" anchor="b" anchorCtr="0">
            <a:noAutofit/>
          </a:bodyPr>
          <a:lstStyle>
            <a:lvl1pPr algn="l">
              <a:defRPr sz="1600" i="0">
                <a:solidFill>
                  <a:schemeClr val="tx1"/>
                </a:solidFill>
                <a:latin typeface="Arial" pitchFamily="34" charset="0"/>
                <a:cs typeface="Arial" pitchFamily="34" charset="0"/>
              </a:defRPr>
            </a:lvl1pPr>
          </a:lstStyle>
          <a:p>
            <a:fld id="{D03A71FE-68D0-40A4-A728-B4BB1D8811C6}" type="datetimeFigureOut">
              <a:rPr lang="en-US" smtClean="0"/>
              <a:t>3/15/2024</a:t>
            </a:fld>
            <a:endParaRPr lang="en-US"/>
          </a:p>
        </p:txBody>
      </p:sp>
      <p:sp>
        <p:nvSpPr>
          <p:cNvPr id="17" name="Text Placeholder 3"/>
          <p:cNvSpPr>
            <a:spLocks noGrp="1"/>
          </p:cNvSpPr>
          <p:nvPr>
            <p:ph type="body" sz="quarter" idx="15" hasCustomPrompt="1"/>
          </p:nvPr>
        </p:nvSpPr>
        <p:spPr>
          <a:xfrm>
            <a:off x="403755" y="4246880"/>
            <a:ext cx="8196909" cy="677627"/>
          </a:xfrm>
          <a:prstGeom prst="rect">
            <a:avLst/>
          </a:prstGeom>
        </p:spPr>
        <p:txBody>
          <a:bodyPr>
            <a:noAutofit/>
          </a:bodyPr>
          <a:lstStyle>
            <a:lvl1pPr marL="0" indent="0" algn="l">
              <a:lnSpc>
                <a:spcPct val="100000"/>
              </a:lnSpc>
              <a:buNone/>
              <a:defRPr sz="2133" i="0">
                <a:solidFill>
                  <a:schemeClr val="tx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423458" y="5469675"/>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tx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dirty="0"/>
              <a:t>Presenter’s Name</a:t>
            </a:r>
          </a:p>
        </p:txBody>
      </p:sp>
      <p:pic>
        <p:nvPicPr>
          <p:cNvPr id="9" name="Picture 8">
            <a:extLst>
              <a:ext uri="{FF2B5EF4-FFF2-40B4-BE49-F238E27FC236}">
                <a16:creationId xmlns:a16="http://schemas.microsoft.com/office/drawing/2014/main" id="{FA98BF98-BB3A-4143-9CB7-BC6BE88C49CD}"/>
              </a:ext>
            </a:extLst>
          </p:cNvPr>
          <p:cNvPicPr>
            <a:picLocks noChangeAspect="1"/>
          </p:cNvPicPr>
          <p:nvPr/>
        </p:nvPicPr>
        <p:blipFill>
          <a:blip r:embed="rId2"/>
          <a:stretch>
            <a:fillRect/>
          </a:stretch>
        </p:blipFill>
        <p:spPr>
          <a:xfrm>
            <a:off x="558800" y="635503"/>
            <a:ext cx="2767584" cy="742523"/>
          </a:xfrm>
          <a:prstGeom prst="rect">
            <a:avLst/>
          </a:prstGeom>
        </p:spPr>
      </p:pic>
    </p:spTree>
    <p:extLst>
      <p:ext uri="{BB962C8B-B14F-4D97-AF65-F5344CB8AC3E}">
        <p14:creationId xmlns:p14="http://schemas.microsoft.com/office/powerpoint/2010/main" val="420708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ver – Blue">
    <p:bg>
      <p:bgPr>
        <a:solidFill>
          <a:srgbClr val="178CCB"/>
        </a:solidFill>
        <a:effectLst/>
      </p:bgPr>
    </p:bg>
    <p:spTree>
      <p:nvGrpSpPr>
        <p:cNvPr id="1" name=""/>
        <p:cNvGrpSpPr/>
        <p:nvPr/>
      </p:nvGrpSpPr>
      <p:grpSpPr>
        <a:xfrm>
          <a:off x="0" y="0"/>
          <a:ext cx="0" cy="0"/>
          <a:chOff x="0" y="0"/>
          <a:chExt cx="0" cy="0"/>
        </a:xfrm>
      </p:grpSpPr>
      <p:sp>
        <p:nvSpPr>
          <p:cNvPr id="2" name="Rectangle 1"/>
          <p:cNvSpPr/>
          <p:nvPr/>
        </p:nvSpPr>
        <p:spPr bwMode="auto">
          <a:xfrm>
            <a:off x="212035" y="5764696"/>
            <a:ext cx="11979965" cy="1093304"/>
          </a:xfrm>
          <a:prstGeom prst="rect">
            <a:avLst/>
          </a:prstGeom>
          <a:solidFill>
            <a:srgbClr val="178CCB"/>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
        <p:nvSpPr>
          <p:cNvPr id="14" name="Title 15"/>
          <p:cNvSpPr>
            <a:spLocks noGrp="1"/>
          </p:cNvSpPr>
          <p:nvPr>
            <p:ph type="title" hasCustomPrompt="1"/>
          </p:nvPr>
        </p:nvSpPr>
        <p:spPr>
          <a:xfrm>
            <a:off x="398933" y="2504662"/>
            <a:ext cx="8188479" cy="1749284"/>
          </a:xfrm>
          <a:prstGeom prst="rect">
            <a:avLst/>
          </a:prstGeom>
        </p:spPr>
        <p:txBody>
          <a:bodyPr anchor="b">
            <a:noAutofit/>
          </a:bodyPr>
          <a:lstStyle>
            <a:lvl1pPr>
              <a:defRPr sz="4800" baseline="0">
                <a:solidFill>
                  <a:schemeClr val="tx1"/>
                </a:solidFill>
                <a:latin typeface="+mj-lt"/>
              </a:defRPr>
            </a:lvl1pPr>
          </a:lstStyle>
          <a:p>
            <a:r>
              <a:rPr lang="en-US" dirty="0"/>
              <a:t>Title Here</a:t>
            </a:r>
          </a:p>
        </p:txBody>
      </p:sp>
      <p:sp>
        <p:nvSpPr>
          <p:cNvPr id="15" name="Date Placeholder 4"/>
          <p:cNvSpPr>
            <a:spLocks noGrp="1"/>
          </p:cNvSpPr>
          <p:nvPr>
            <p:ph type="dt" sz="half" idx="2"/>
          </p:nvPr>
        </p:nvSpPr>
        <p:spPr>
          <a:xfrm>
            <a:off x="425600" y="6155225"/>
            <a:ext cx="2567117" cy="238607"/>
          </a:xfrm>
          <a:prstGeom prst="rect">
            <a:avLst/>
          </a:prstGeom>
        </p:spPr>
        <p:txBody>
          <a:bodyPr vert="horz" wrap="square" lIns="91440" tIns="0" rIns="91440" bIns="0" rtlCol="0" anchor="b" anchorCtr="0">
            <a:noAutofit/>
          </a:bodyPr>
          <a:lstStyle>
            <a:lvl1pPr algn="l">
              <a:defRPr sz="1600" i="0">
                <a:solidFill>
                  <a:schemeClr val="tx1"/>
                </a:solidFill>
                <a:latin typeface="Arial" pitchFamily="34" charset="0"/>
                <a:cs typeface="Arial" pitchFamily="34" charset="0"/>
              </a:defRPr>
            </a:lvl1pPr>
          </a:lstStyle>
          <a:p>
            <a:fld id="{D03A71FE-68D0-40A4-A728-B4BB1D8811C6}" type="datetimeFigureOut">
              <a:rPr lang="en-US" smtClean="0"/>
              <a:t>3/15/2024</a:t>
            </a:fld>
            <a:endParaRPr lang="en-US"/>
          </a:p>
        </p:txBody>
      </p:sp>
      <p:sp>
        <p:nvSpPr>
          <p:cNvPr id="17" name="Text Placeholder 3"/>
          <p:cNvSpPr>
            <a:spLocks noGrp="1"/>
          </p:cNvSpPr>
          <p:nvPr>
            <p:ph type="body" sz="quarter" idx="15" hasCustomPrompt="1"/>
          </p:nvPr>
        </p:nvSpPr>
        <p:spPr>
          <a:xfrm>
            <a:off x="403755" y="4246880"/>
            <a:ext cx="8196909" cy="677627"/>
          </a:xfrm>
          <a:prstGeom prst="rect">
            <a:avLst/>
          </a:prstGeom>
        </p:spPr>
        <p:txBody>
          <a:bodyPr>
            <a:noAutofit/>
          </a:bodyPr>
          <a:lstStyle>
            <a:lvl1pPr marL="0" indent="0" algn="l">
              <a:lnSpc>
                <a:spcPct val="100000"/>
              </a:lnSpc>
              <a:buNone/>
              <a:defRPr sz="2133" i="0">
                <a:solidFill>
                  <a:schemeClr val="tx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423458" y="5469675"/>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tx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dirty="0"/>
              <a:t>Presenter’s Name</a:t>
            </a:r>
          </a:p>
        </p:txBody>
      </p:sp>
      <p:pic>
        <p:nvPicPr>
          <p:cNvPr id="9" name="Picture 8">
            <a:extLst>
              <a:ext uri="{FF2B5EF4-FFF2-40B4-BE49-F238E27FC236}">
                <a16:creationId xmlns:a16="http://schemas.microsoft.com/office/drawing/2014/main" id="{C79806FD-A674-3141-A480-C9E6861701DB}"/>
              </a:ext>
            </a:extLst>
          </p:cNvPr>
          <p:cNvPicPr>
            <a:picLocks noChangeAspect="1"/>
          </p:cNvPicPr>
          <p:nvPr/>
        </p:nvPicPr>
        <p:blipFill>
          <a:blip r:embed="rId2"/>
          <a:stretch>
            <a:fillRect/>
          </a:stretch>
        </p:blipFill>
        <p:spPr>
          <a:xfrm>
            <a:off x="558800" y="635503"/>
            <a:ext cx="2767584" cy="742523"/>
          </a:xfrm>
          <a:prstGeom prst="rect">
            <a:avLst/>
          </a:prstGeom>
        </p:spPr>
      </p:pic>
    </p:spTree>
    <p:extLst>
      <p:ext uri="{BB962C8B-B14F-4D97-AF65-F5344CB8AC3E}">
        <p14:creationId xmlns:p14="http://schemas.microsoft.com/office/powerpoint/2010/main" val="3216794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ulle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endParaRPr lang="en-US"/>
          </a:p>
        </p:txBody>
      </p:sp>
      <p:sp>
        <p:nvSpPr>
          <p:cNvPr id="14" name="Slide Number Placeholder 13"/>
          <p:cNvSpPr>
            <a:spLocks noGrp="1"/>
          </p:cNvSpPr>
          <p:nvPr>
            <p:ph type="sldNum" sz="quarter" idx="13"/>
          </p:nvPr>
        </p:nvSpPr>
        <p:spPr/>
        <p:txBody>
          <a:bodyPr/>
          <a:lstStyle/>
          <a:p>
            <a:fld id="{D20C4BF2-D52D-4FC9-88E9-C67FEF66EAB5}" type="slidenum">
              <a:rPr lang="en-US" smtClean="0"/>
              <a:t>‹#›</a:t>
            </a:fld>
            <a:endParaRPr lang="en-US"/>
          </a:p>
        </p:txBody>
      </p:sp>
      <p:sp>
        <p:nvSpPr>
          <p:cNvPr id="15" name="Text Placeholder 3"/>
          <p:cNvSpPr>
            <a:spLocks noGrp="1"/>
          </p:cNvSpPr>
          <p:nvPr>
            <p:ph idx="1"/>
          </p:nvPr>
        </p:nvSpPr>
        <p:spPr>
          <a:xfrm>
            <a:off x="612911" y="1868556"/>
            <a:ext cx="10850220" cy="39093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15">
            <a:extLst>
              <a:ext uri="{FF2B5EF4-FFF2-40B4-BE49-F238E27FC236}">
                <a16:creationId xmlns:a16="http://schemas.microsoft.com/office/drawing/2014/main" id="{6C16609F-8909-F746-B061-9392242D748A}"/>
              </a:ext>
            </a:extLst>
          </p:cNvPr>
          <p:cNvSpPr>
            <a:spLocks noGrp="1"/>
          </p:cNvSpPr>
          <p:nvPr>
            <p:ph type="title" hasCustomPrompt="1"/>
          </p:nvPr>
        </p:nvSpPr>
        <p:spPr>
          <a:xfrm>
            <a:off x="604780" y="425001"/>
            <a:ext cx="10338387" cy="611449"/>
          </a:xfrm>
          <a:prstGeom prst="rect">
            <a:avLst/>
          </a:prstGeom>
        </p:spPr>
        <p:txBody>
          <a:bodyPr anchor="b">
            <a:noAutofit/>
          </a:bodyPr>
          <a:lstStyle>
            <a:lvl1pPr>
              <a:defRPr sz="4800">
                <a:latin typeface="+mj-lt"/>
              </a:defRPr>
            </a:lvl1pPr>
          </a:lstStyle>
          <a:p>
            <a:r>
              <a:rPr lang="en-US" dirty="0"/>
              <a:t>Slide Title Here</a:t>
            </a:r>
          </a:p>
        </p:txBody>
      </p:sp>
      <p:sp>
        <p:nvSpPr>
          <p:cNvPr id="8" name="Text Placeholder 3">
            <a:extLst>
              <a:ext uri="{FF2B5EF4-FFF2-40B4-BE49-F238E27FC236}">
                <a16:creationId xmlns:a16="http://schemas.microsoft.com/office/drawing/2014/main" id="{F9AC2C64-0B5D-9A4C-BC3A-C2F4E05354E7}"/>
              </a:ext>
            </a:extLst>
          </p:cNvPr>
          <p:cNvSpPr>
            <a:spLocks noGrp="1"/>
          </p:cNvSpPr>
          <p:nvPr>
            <p:ph type="body" sz="quarter" idx="15" hasCustomPrompt="1"/>
          </p:nvPr>
        </p:nvSpPr>
        <p:spPr>
          <a:xfrm>
            <a:off x="609603" y="927654"/>
            <a:ext cx="10337797" cy="446529"/>
          </a:xfrm>
          <a:prstGeom prst="rect">
            <a:avLst/>
          </a:prstGeom>
        </p:spPr>
        <p:txBody>
          <a:bodyPr>
            <a:noAutofit/>
          </a:bodyPr>
          <a:lstStyle>
            <a:lvl1pPr marL="0" indent="0">
              <a:lnSpc>
                <a:spcPct val="100000"/>
              </a:lnSpc>
              <a:buNone/>
              <a:defRPr sz="2400" i="0">
                <a:latin typeface="+mn-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42289735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ulle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endParaRPr lang="en-US"/>
          </a:p>
        </p:txBody>
      </p:sp>
      <p:sp>
        <p:nvSpPr>
          <p:cNvPr id="14" name="Slide Number Placeholder 13"/>
          <p:cNvSpPr>
            <a:spLocks noGrp="1"/>
          </p:cNvSpPr>
          <p:nvPr>
            <p:ph type="sldNum" sz="quarter" idx="13"/>
          </p:nvPr>
        </p:nvSpPr>
        <p:spPr/>
        <p:txBody>
          <a:bodyPr/>
          <a:lstStyle/>
          <a:p>
            <a:fld id="{D20C4BF2-D52D-4FC9-88E9-C67FEF66EAB5}" type="slidenum">
              <a:rPr lang="en-US" smtClean="0"/>
              <a:t>‹#›</a:t>
            </a:fld>
            <a:endParaRPr lang="en-US"/>
          </a:p>
        </p:txBody>
      </p:sp>
      <p:sp>
        <p:nvSpPr>
          <p:cNvPr id="15" name="Text Placeholder 3"/>
          <p:cNvSpPr>
            <a:spLocks noGrp="1"/>
          </p:cNvSpPr>
          <p:nvPr>
            <p:ph idx="1"/>
          </p:nvPr>
        </p:nvSpPr>
        <p:spPr>
          <a:xfrm>
            <a:off x="612911" y="1868556"/>
            <a:ext cx="10850220" cy="39093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15">
            <a:extLst>
              <a:ext uri="{FF2B5EF4-FFF2-40B4-BE49-F238E27FC236}">
                <a16:creationId xmlns:a16="http://schemas.microsoft.com/office/drawing/2014/main" id="{6C16609F-8909-F746-B061-9392242D748A}"/>
              </a:ext>
            </a:extLst>
          </p:cNvPr>
          <p:cNvSpPr>
            <a:spLocks noGrp="1"/>
          </p:cNvSpPr>
          <p:nvPr>
            <p:ph type="title" hasCustomPrompt="1"/>
          </p:nvPr>
        </p:nvSpPr>
        <p:spPr>
          <a:xfrm>
            <a:off x="604780" y="425001"/>
            <a:ext cx="10338387" cy="611449"/>
          </a:xfrm>
          <a:prstGeom prst="rect">
            <a:avLst/>
          </a:prstGeom>
        </p:spPr>
        <p:txBody>
          <a:bodyPr anchor="b">
            <a:noAutofit/>
          </a:bodyPr>
          <a:lstStyle>
            <a:lvl1pPr>
              <a:defRPr sz="4800">
                <a:latin typeface="+mj-lt"/>
              </a:defRPr>
            </a:lvl1pPr>
          </a:lstStyle>
          <a:p>
            <a:r>
              <a:rPr lang="en-US" dirty="0"/>
              <a:t>Slide Title Here</a:t>
            </a:r>
          </a:p>
        </p:txBody>
      </p:sp>
      <p:sp>
        <p:nvSpPr>
          <p:cNvPr id="8" name="Text Placeholder 3">
            <a:extLst>
              <a:ext uri="{FF2B5EF4-FFF2-40B4-BE49-F238E27FC236}">
                <a16:creationId xmlns:a16="http://schemas.microsoft.com/office/drawing/2014/main" id="{F9AC2C64-0B5D-9A4C-BC3A-C2F4E05354E7}"/>
              </a:ext>
            </a:extLst>
          </p:cNvPr>
          <p:cNvSpPr>
            <a:spLocks noGrp="1"/>
          </p:cNvSpPr>
          <p:nvPr>
            <p:ph type="body" sz="quarter" idx="15" hasCustomPrompt="1"/>
          </p:nvPr>
        </p:nvSpPr>
        <p:spPr>
          <a:xfrm>
            <a:off x="609603" y="927654"/>
            <a:ext cx="10337797" cy="446529"/>
          </a:xfrm>
          <a:prstGeom prst="rect">
            <a:avLst/>
          </a:prstGeom>
        </p:spPr>
        <p:txBody>
          <a:bodyPr>
            <a:noAutofit/>
          </a:bodyPr>
          <a:lstStyle>
            <a:lvl1pPr marL="0" indent="0">
              <a:lnSpc>
                <a:spcPct val="100000"/>
              </a:lnSpc>
              <a:buNone/>
              <a:defRPr sz="2400" i="0">
                <a:latin typeface="+mn-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364903894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endParaRPr lang="en-US"/>
          </a:p>
        </p:txBody>
      </p:sp>
      <p:sp>
        <p:nvSpPr>
          <p:cNvPr id="14" name="Slide Number Placeholder 13"/>
          <p:cNvSpPr>
            <a:spLocks noGrp="1"/>
          </p:cNvSpPr>
          <p:nvPr>
            <p:ph type="sldNum" sz="quarter" idx="13"/>
          </p:nvPr>
        </p:nvSpPr>
        <p:spPr/>
        <p:txBody>
          <a:bodyPr/>
          <a:lstStyle/>
          <a:p>
            <a:fld id="{D20C4BF2-D52D-4FC9-88E9-C67FEF66EAB5}" type="slidenum">
              <a:rPr lang="en-US" smtClean="0"/>
              <a:t>‹#›</a:t>
            </a:fld>
            <a:endParaRPr lang="en-US"/>
          </a:p>
        </p:txBody>
      </p:sp>
    </p:spTree>
    <p:extLst>
      <p:ext uri="{BB962C8B-B14F-4D97-AF65-F5344CB8AC3E}">
        <p14:creationId xmlns:p14="http://schemas.microsoft.com/office/powerpoint/2010/main" val="34270636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endParaRPr lang="en-US"/>
          </a:p>
        </p:txBody>
      </p:sp>
      <p:sp>
        <p:nvSpPr>
          <p:cNvPr id="14" name="Slide Number Placeholder 13"/>
          <p:cNvSpPr>
            <a:spLocks noGrp="1"/>
          </p:cNvSpPr>
          <p:nvPr>
            <p:ph type="sldNum" sz="quarter" idx="13"/>
          </p:nvPr>
        </p:nvSpPr>
        <p:spPr/>
        <p:txBody>
          <a:bodyPr/>
          <a:lstStyle/>
          <a:p>
            <a:fld id="{D20C4BF2-D52D-4FC9-88E9-C67FEF66EAB5}" type="slidenum">
              <a:rPr lang="en-US" smtClean="0"/>
              <a:t>‹#›</a:t>
            </a:fld>
            <a:endParaRPr lang="en-US"/>
          </a:p>
        </p:txBody>
      </p:sp>
      <p:sp>
        <p:nvSpPr>
          <p:cNvPr id="3" name="Chart Placeholder 2"/>
          <p:cNvSpPr>
            <a:spLocks noGrp="1"/>
          </p:cNvSpPr>
          <p:nvPr>
            <p:ph type="chart" sz="quarter" idx="14"/>
          </p:nvPr>
        </p:nvSpPr>
        <p:spPr>
          <a:xfrm>
            <a:off x="357810" y="450575"/>
            <a:ext cx="11449876" cy="5420140"/>
          </a:xfrm>
          <a:prstGeom prst="rect">
            <a:avLst/>
          </a:prstGeom>
        </p:spPr>
        <p:txBody>
          <a:bodyPr>
            <a:normAutofit/>
          </a:bodyPr>
          <a:lstStyle/>
          <a:p>
            <a:r>
              <a:rPr lang="en-US"/>
              <a:t>Click icon to add chart</a:t>
            </a:r>
            <a:endParaRPr lang="en-US" dirty="0"/>
          </a:p>
        </p:txBody>
      </p:sp>
    </p:spTree>
    <p:extLst>
      <p:ext uri="{BB962C8B-B14F-4D97-AF65-F5344CB8AC3E}">
        <p14:creationId xmlns:p14="http://schemas.microsoft.com/office/powerpoint/2010/main" val="109139973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Column Bullet">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endParaRPr lang="en-US"/>
          </a:p>
        </p:txBody>
      </p:sp>
      <p:sp>
        <p:nvSpPr>
          <p:cNvPr id="14" name="Slide Number Placeholder 13"/>
          <p:cNvSpPr>
            <a:spLocks noGrp="1"/>
          </p:cNvSpPr>
          <p:nvPr>
            <p:ph type="sldNum" sz="quarter" idx="13"/>
          </p:nvPr>
        </p:nvSpPr>
        <p:spPr/>
        <p:txBody>
          <a:bodyPr/>
          <a:lstStyle/>
          <a:p>
            <a:fld id="{D20C4BF2-D52D-4FC9-88E9-C67FEF66EAB5}" type="slidenum">
              <a:rPr lang="en-US" smtClean="0"/>
              <a:t>‹#›</a:t>
            </a:fld>
            <a:endParaRPr lang="en-US"/>
          </a:p>
        </p:txBody>
      </p:sp>
      <p:sp>
        <p:nvSpPr>
          <p:cNvPr id="8" name="Text Placeholder 3"/>
          <p:cNvSpPr>
            <a:spLocks noGrp="1"/>
          </p:cNvSpPr>
          <p:nvPr>
            <p:ph idx="1"/>
          </p:nvPr>
        </p:nvSpPr>
        <p:spPr>
          <a:xfrm>
            <a:off x="612912" y="1868556"/>
            <a:ext cx="5098776" cy="39093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3"/>
          <p:cNvSpPr>
            <a:spLocks noGrp="1"/>
          </p:cNvSpPr>
          <p:nvPr>
            <p:ph idx="16"/>
          </p:nvPr>
        </p:nvSpPr>
        <p:spPr>
          <a:xfrm>
            <a:off x="6354307" y="1868556"/>
            <a:ext cx="5108824" cy="39093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itle 15">
            <a:extLst>
              <a:ext uri="{FF2B5EF4-FFF2-40B4-BE49-F238E27FC236}">
                <a16:creationId xmlns:a16="http://schemas.microsoft.com/office/drawing/2014/main" id="{9C7D9C97-8A9F-A04E-A137-581567305C82}"/>
              </a:ext>
            </a:extLst>
          </p:cNvPr>
          <p:cNvSpPr>
            <a:spLocks noGrp="1"/>
          </p:cNvSpPr>
          <p:nvPr>
            <p:ph type="title" hasCustomPrompt="1"/>
          </p:nvPr>
        </p:nvSpPr>
        <p:spPr>
          <a:xfrm>
            <a:off x="604780" y="425001"/>
            <a:ext cx="10338387" cy="611449"/>
          </a:xfrm>
          <a:prstGeom prst="rect">
            <a:avLst/>
          </a:prstGeom>
        </p:spPr>
        <p:txBody>
          <a:bodyPr anchor="b">
            <a:noAutofit/>
          </a:bodyPr>
          <a:lstStyle>
            <a:lvl1pPr>
              <a:defRPr sz="4800">
                <a:latin typeface="+mj-lt"/>
              </a:defRPr>
            </a:lvl1pPr>
          </a:lstStyle>
          <a:p>
            <a:r>
              <a:rPr lang="en-US" dirty="0"/>
              <a:t>Slide Title Here</a:t>
            </a:r>
          </a:p>
        </p:txBody>
      </p:sp>
      <p:sp>
        <p:nvSpPr>
          <p:cNvPr id="13" name="Text Placeholder 3">
            <a:extLst>
              <a:ext uri="{FF2B5EF4-FFF2-40B4-BE49-F238E27FC236}">
                <a16:creationId xmlns:a16="http://schemas.microsoft.com/office/drawing/2014/main" id="{DCB652CA-B1A6-594B-AD63-71A3FE12AE09}"/>
              </a:ext>
            </a:extLst>
          </p:cNvPr>
          <p:cNvSpPr>
            <a:spLocks noGrp="1"/>
          </p:cNvSpPr>
          <p:nvPr>
            <p:ph type="body" sz="quarter" idx="15" hasCustomPrompt="1"/>
          </p:nvPr>
        </p:nvSpPr>
        <p:spPr>
          <a:xfrm>
            <a:off x="609603" y="927654"/>
            <a:ext cx="10337797" cy="446529"/>
          </a:xfrm>
          <a:prstGeom prst="rect">
            <a:avLst/>
          </a:prstGeom>
        </p:spPr>
        <p:txBody>
          <a:bodyPr>
            <a:noAutofit/>
          </a:bodyPr>
          <a:lstStyle>
            <a:lvl1pPr marL="0" indent="0">
              <a:lnSpc>
                <a:spcPct val="100000"/>
              </a:lnSpc>
              <a:buNone/>
              <a:defRPr sz="2400" i="0">
                <a:latin typeface="+mn-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128202932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Slide – Nav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C4BF2-D52D-4FC9-88E9-C67FEF66EAB5}" type="slidenum">
              <a:rPr lang="en-US" smtClean="0"/>
              <a:t>‹#›</a:t>
            </a:fld>
            <a:endParaRPr lang="en-US"/>
          </a:p>
        </p:txBody>
      </p:sp>
      <p:sp>
        <p:nvSpPr>
          <p:cNvPr id="7" name="TextBox 6"/>
          <p:cNvSpPr txBox="1"/>
          <p:nvPr/>
        </p:nvSpPr>
        <p:spPr bwMode="auto">
          <a:xfrm>
            <a:off x="609602" y="265044"/>
            <a:ext cx="1590260" cy="2831544"/>
          </a:xfrm>
          <a:prstGeom prst="rect">
            <a:avLst/>
          </a:prstGeom>
          <a:noFill/>
          <a:ln w="19050" algn="ctr">
            <a:noFill/>
            <a:miter lim="800000"/>
            <a:headEnd/>
            <a:tailEnd/>
          </a:ln>
        </p:spPr>
        <p:txBody>
          <a:bodyPr wrap="square" lIns="0" tIns="0" rIns="0" bIns="0" rtlCol="0">
            <a:spAutoFit/>
          </a:bodyPr>
          <a:lstStyle/>
          <a:p>
            <a:r>
              <a:rPr lang="en-US" sz="18400" b="1" i="0" dirty="0">
                <a:solidFill>
                  <a:schemeClr val="tx2"/>
                </a:solidFill>
                <a:latin typeface="+mn-lt"/>
              </a:rPr>
              <a:t>“</a:t>
            </a:r>
          </a:p>
        </p:txBody>
      </p:sp>
      <p:sp>
        <p:nvSpPr>
          <p:cNvPr id="9" name="Text Placeholder 8"/>
          <p:cNvSpPr>
            <a:spLocks noGrp="1"/>
          </p:cNvSpPr>
          <p:nvPr>
            <p:ph type="body" sz="quarter" idx="13" hasCustomPrompt="1"/>
          </p:nvPr>
        </p:nvSpPr>
        <p:spPr>
          <a:xfrm>
            <a:off x="583466" y="1908314"/>
            <a:ext cx="10972431" cy="2809461"/>
          </a:xfrm>
          <a:prstGeom prst="rect">
            <a:avLst/>
          </a:prstGeom>
        </p:spPr>
        <p:txBody>
          <a:bodyPr anchor="ctr" anchorCtr="0">
            <a:normAutofit/>
          </a:bodyPr>
          <a:lstStyle>
            <a:lvl1pPr marL="0" indent="0">
              <a:lnSpc>
                <a:spcPct val="100000"/>
              </a:lnSpc>
              <a:buNone/>
              <a:defRPr sz="3733" i="0" baseline="0">
                <a:latin typeface="+mj-lt"/>
              </a:defRPr>
            </a:lvl1pPr>
            <a:lvl2pPr marL="306908" indent="0">
              <a:buNone/>
              <a:defRPr>
                <a:latin typeface="+mn-lt"/>
              </a:defRPr>
            </a:lvl2pPr>
            <a:lvl3pPr marL="687899" indent="0">
              <a:buNone/>
              <a:defRPr>
                <a:latin typeface="+mn-lt"/>
              </a:defRPr>
            </a:lvl3pPr>
            <a:lvl4pPr marL="1066773" indent="0">
              <a:buNone/>
              <a:defRPr>
                <a:latin typeface="+mn-lt"/>
              </a:defRPr>
            </a:lvl4pPr>
            <a:lvl5pPr marL="1447764"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596899" y="4929105"/>
            <a:ext cx="8685277" cy="573905"/>
          </a:xfrm>
          <a:prstGeom prst="rect">
            <a:avLst/>
          </a:prstGeom>
        </p:spPr>
        <p:txBody>
          <a:bodyPr>
            <a:normAutofit/>
          </a:bodyPr>
          <a:lstStyle>
            <a:lvl1pPr marL="0" indent="0">
              <a:lnSpc>
                <a:spcPct val="100000"/>
              </a:lnSpc>
              <a:buNone/>
              <a:defRPr sz="2400" b="1">
                <a:solidFill>
                  <a:schemeClr val="tx1"/>
                </a:solidFill>
                <a:latin typeface="+mn-lt"/>
              </a:defRPr>
            </a:lvl1pPr>
          </a:lstStyle>
          <a:p>
            <a:pPr lvl="0"/>
            <a:r>
              <a:rPr lang="en-US" dirty="0"/>
              <a:t>Author’s Name</a:t>
            </a:r>
          </a:p>
        </p:txBody>
      </p:sp>
      <p:sp>
        <p:nvSpPr>
          <p:cNvPr id="11" name="Text Placeholder 13"/>
          <p:cNvSpPr>
            <a:spLocks noGrp="1"/>
          </p:cNvSpPr>
          <p:nvPr>
            <p:ph type="body" sz="quarter" idx="15" hasCustomPrompt="1"/>
          </p:nvPr>
        </p:nvSpPr>
        <p:spPr>
          <a:xfrm>
            <a:off x="596899" y="5307937"/>
            <a:ext cx="8685277" cy="587916"/>
          </a:xfrm>
          <a:prstGeom prst="rect">
            <a:avLst/>
          </a:prstGeom>
        </p:spPr>
        <p:txBody>
          <a:bodyPr>
            <a:normAutofit/>
          </a:bodyPr>
          <a:lstStyle>
            <a:lvl1pPr marL="0" indent="0">
              <a:lnSpc>
                <a:spcPts val="2667"/>
              </a:lnSpc>
              <a:buNone/>
              <a:defRPr sz="2400" b="0" baseline="0">
                <a:solidFill>
                  <a:schemeClr val="tx1"/>
                </a:solidFill>
                <a:latin typeface="+mn-lt"/>
              </a:defRPr>
            </a:lvl1pPr>
          </a:lstStyle>
          <a:p>
            <a:pPr lvl="0"/>
            <a:r>
              <a:rPr lang="en-US" dirty="0"/>
              <a:t>Position Title</a:t>
            </a:r>
          </a:p>
        </p:txBody>
      </p:sp>
    </p:spTree>
    <p:extLst>
      <p:ext uri="{BB962C8B-B14F-4D97-AF65-F5344CB8AC3E}">
        <p14:creationId xmlns:p14="http://schemas.microsoft.com/office/powerpoint/2010/main" val="239825304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C4BF2-D52D-4FC9-88E9-C67FEF66EAB5}" type="slidenum">
              <a:rPr lang="en-US" smtClean="0"/>
              <a:t>‹#›</a:t>
            </a:fld>
            <a:endParaRPr lang="en-US"/>
          </a:p>
        </p:txBody>
      </p:sp>
      <p:sp>
        <p:nvSpPr>
          <p:cNvPr id="7" name="TextBox 6"/>
          <p:cNvSpPr txBox="1"/>
          <p:nvPr/>
        </p:nvSpPr>
        <p:spPr bwMode="auto">
          <a:xfrm>
            <a:off x="609602" y="265044"/>
            <a:ext cx="1590260" cy="2831544"/>
          </a:xfrm>
          <a:prstGeom prst="rect">
            <a:avLst/>
          </a:prstGeom>
          <a:noFill/>
          <a:ln w="19050" algn="ctr">
            <a:noFill/>
            <a:miter lim="800000"/>
            <a:headEnd/>
            <a:tailEnd/>
          </a:ln>
        </p:spPr>
        <p:txBody>
          <a:bodyPr wrap="square" lIns="0" tIns="0" rIns="0" bIns="0" rtlCol="0">
            <a:spAutoFit/>
          </a:bodyPr>
          <a:lstStyle/>
          <a:p>
            <a:r>
              <a:rPr lang="en-US" sz="18400" b="1" i="0" dirty="0">
                <a:solidFill>
                  <a:srgbClr val="18A3AC"/>
                </a:solidFill>
                <a:latin typeface="+mn-lt"/>
              </a:rPr>
              <a:t>“</a:t>
            </a:r>
          </a:p>
        </p:txBody>
      </p:sp>
      <p:sp>
        <p:nvSpPr>
          <p:cNvPr id="9" name="Text Placeholder 8"/>
          <p:cNvSpPr>
            <a:spLocks noGrp="1"/>
          </p:cNvSpPr>
          <p:nvPr>
            <p:ph type="body" sz="quarter" idx="13" hasCustomPrompt="1"/>
          </p:nvPr>
        </p:nvSpPr>
        <p:spPr>
          <a:xfrm>
            <a:off x="583466" y="1908314"/>
            <a:ext cx="10972431" cy="2809461"/>
          </a:xfrm>
          <a:prstGeom prst="rect">
            <a:avLst/>
          </a:prstGeom>
        </p:spPr>
        <p:txBody>
          <a:bodyPr anchor="ctr" anchorCtr="0">
            <a:normAutofit/>
          </a:bodyPr>
          <a:lstStyle>
            <a:lvl1pPr marL="0" indent="0">
              <a:lnSpc>
                <a:spcPct val="100000"/>
              </a:lnSpc>
              <a:buNone/>
              <a:defRPr sz="3733" i="0" baseline="0">
                <a:latin typeface="+mj-lt"/>
              </a:defRPr>
            </a:lvl1pPr>
            <a:lvl2pPr marL="306908" indent="0">
              <a:buNone/>
              <a:defRPr>
                <a:latin typeface="+mn-lt"/>
              </a:defRPr>
            </a:lvl2pPr>
            <a:lvl3pPr marL="687899" indent="0">
              <a:buNone/>
              <a:defRPr>
                <a:latin typeface="+mn-lt"/>
              </a:defRPr>
            </a:lvl3pPr>
            <a:lvl4pPr marL="1066773" indent="0">
              <a:buNone/>
              <a:defRPr>
                <a:latin typeface="+mn-lt"/>
              </a:defRPr>
            </a:lvl4pPr>
            <a:lvl5pPr marL="1447764"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4" name="Text Placeholder 13"/>
          <p:cNvSpPr>
            <a:spLocks noGrp="1"/>
          </p:cNvSpPr>
          <p:nvPr>
            <p:ph type="body" sz="quarter" idx="14" hasCustomPrompt="1"/>
          </p:nvPr>
        </p:nvSpPr>
        <p:spPr>
          <a:xfrm>
            <a:off x="596899" y="4929105"/>
            <a:ext cx="8685277" cy="573905"/>
          </a:xfrm>
          <a:prstGeom prst="rect">
            <a:avLst/>
          </a:prstGeom>
        </p:spPr>
        <p:txBody>
          <a:bodyPr>
            <a:normAutofit/>
          </a:bodyPr>
          <a:lstStyle>
            <a:lvl1pPr marL="0" indent="0">
              <a:lnSpc>
                <a:spcPct val="100000"/>
              </a:lnSpc>
              <a:buNone/>
              <a:defRPr sz="2400" b="1">
                <a:solidFill>
                  <a:srgbClr val="18A3AC"/>
                </a:solidFill>
                <a:latin typeface="+mn-lt"/>
              </a:defRPr>
            </a:lvl1pPr>
          </a:lstStyle>
          <a:p>
            <a:pPr lvl="0"/>
            <a:r>
              <a:rPr lang="en-US" dirty="0"/>
              <a:t>Author’s Name</a:t>
            </a:r>
          </a:p>
        </p:txBody>
      </p:sp>
      <p:sp>
        <p:nvSpPr>
          <p:cNvPr id="15" name="Text Placeholder 13"/>
          <p:cNvSpPr>
            <a:spLocks noGrp="1"/>
          </p:cNvSpPr>
          <p:nvPr>
            <p:ph type="body" sz="quarter" idx="15" hasCustomPrompt="1"/>
          </p:nvPr>
        </p:nvSpPr>
        <p:spPr>
          <a:xfrm>
            <a:off x="596899" y="5307937"/>
            <a:ext cx="8685277" cy="587916"/>
          </a:xfrm>
          <a:prstGeom prst="rect">
            <a:avLst/>
          </a:prstGeom>
        </p:spPr>
        <p:txBody>
          <a:bodyPr>
            <a:normAutofit/>
          </a:bodyPr>
          <a:lstStyle>
            <a:lvl1pPr marL="0" indent="0">
              <a:lnSpc>
                <a:spcPts val="2667"/>
              </a:lnSpc>
              <a:buNone/>
              <a:defRPr sz="2400" b="0" baseline="0">
                <a:solidFill>
                  <a:srgbClr val="18A3AC"/>
                </a:solidFill>
                <a:latin typeface="+mn-lt"/>
              </a:defRPr>
            </a:lvl1pPr>
          </a:lstStyle>
          <a:p>
            <a:pPr lvl="0"/>
            <a:r>
              <a:rPr lang="en-US" dirty="0"/>
              <a:t>Position Title</a:t>
            </a:r>
          </a:p>
        </p:txBody>
      </p:sp>
    </p:spTree>
    <p:extLst>
      <p:ext uri="{BB962C8B-B14F-4D97-AF65-F5344CB8AC3E}">
        <p14:creationId xmlns:p14="http://schemas.microsoft.com/office/powerpoint/2010/main" val="7452286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C4BF2-D52D-4FC9-88E9-C67FEF66EAB5}" type="slidenum">
              <a:rPr lang="en-US" smtClean="0"/>
              <a:t>‹#›</a:t>
            </a:fld>
            <a:endParaRPr lang="en-US"/>
          </a:p>
        </p:txBody>
      </p:sp>
      <p:sp>
        <p:nvSpPr>
          <p:cNvPr id="7" name="TextBox 6"/>
          <p:cNvSpPr txBox="1"/>
          <p:nvPr/>
        </p:nvSpPr>
        <p:spPr bwMode="auto">
          <a:xfrm>
            <a:off x="609602" y="265044"/>
            <a:ext cx="1590260" cy="2831544"/>
          </a:xfrm>
          <a:prstGeom prst="rect">
            <a:avLst/>
          </a:prstGeom>
          <a:noFill/>
          <a:ln w="19050" algn="ctr">
            <a:noFill/>
            <a:miter lim="800000"/>
            <a:headEnd/>
            <a:tailEnd/>
          </a:ln>
        </p:spPr>
        <p:txBody>
          <a:bodyPr wrap="square" lIns="0" tIns="0" rIns="0" bIns="0" rtlCol="0">
            <a:spAutoFit/>
          </a:bodyPr>
          <a:lstStyle/>
          <a:p>
            <a:r>
              <a:rPr lang="en-US" sz="18400" b="1" i="0" dirty="0">
                <a:solidFill>
                  <a:srgbClr val="178CCB"/>
                </a:solidFill>
                <a:latin typeface="+mn-lt"/>
              </a:rPr>
              <a:t>“</a:t>
            </a:r>
          </a:p>
        </p:txBody>
      </p:sp>
      <p:sp>
        <p:nvSpPr>
          <p:cNvPr id="9" name="Text Placeholder 8"/>
          <p:cNvSpPr>
            <a:spLocks noGrp="1"/>
          </p:cNvSpPr>
          <p:nvPr>
            <p:ph type="body" sz="quarter" idx="13" hasCustomPrompt="1"/>
          </p:nvPr>
        </p:nvSpPr>
        <p:spPr>
          <a:xfrm>
            <a:off x="583466" y="1908314"/>
            <a:ext cx="10972431" cy="2809461"/>
          </a:xfrm>
          <a:prstGeom prst="rect">
            <a:avLst/>
          </a:prstGeom>
        </p:spPr>
        <p:txBody>
          <a:bodyPr anchor="ctr" anchorCtr="0">
            <a:normAutofit/>
          </a:bodyPr>
          <a:lstStyle>
            <a:lvl1pPr marL="0" indent="0">
              <a:lnSpc>
                <a:spcPct val="100000"/>
              </a:lnSpc>
              <a:buNone/>
              <a:defRPr sz="3733" i="0" baseline="0">
                <a:latin typeface="+mj-lt"/>
              </a:defRPr>
            </a:lvl1pPr>
            <a:lvl2pPr marL="306908" indent="0">
              <a:buNone/>
              <a:defRPr>
                <a:latin typeface="+mn-lt"/>
              </a:defRPr>
            </a:lvl2pPr>
            <a:lvl3pPr marL="687899" indent="0">
              <a:buNone/>
              <a:defRPr>
                <a:latin typeface="+mn-lt"/>
              </a:defRPr>
            </a:lvl3pPr>
            <a:lvl4pPr marL="1066773" indent="0">
              <a:buNone/>
              <a:defRPr>
                <a:latin typeface="+mn-lt"/>
              </a:defRPr>
            </a:lvl4pPr>
            <a:lvl5pPr marL="1447764"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2" name="Text Placeholder 13"/>
          <p:cNvSpPr>
            <a:spLocks noGrp="1"/>
          </p:cNvSpPr>
          <p:nvPr>
            <p:ph type="body" sz="quarter" idx="14" hasCustomPrompt="1"/>
          </p:nvPr>
        </p:nvSpPr>
        <p:spPr>
          <a:xfrm>
            <a:off x="596899" y="4929105"/>
            <a:ext cx="8685277" cy="573905"/>
          </a:xfrm>
          <a:prstGeom prst="rect">
            <a:avLst/>
          </a:prstGeom>
        </p:spPr>
        <p:txBody>
          <a:bodyPr>
            <a:normAutofit/>
          </a:bodyPr>
          <a:lstStyle>
            <a:lvl1pPr marL="0" indent="0">
              <a:lnSpc>
                <a:spcPct val="100000"/>
              </a:lnSpc>
              <a:buNone/>
              <a:defRPr sz="2400" b="1">
                <a:solidFill>
                  <a:srgbClr val="178CCB"/>
                </a:solidFill>
                <a:latin typeface="+mn-lt"/>
              </a:defRPr>
            </a:lvl1pPr>
          </a:lstStyle>
          <a:p>
            <a:pPr lvl="0"/>
            <a:r>
              <a:rPr lang="en-US" dirty="0"/>
              <a:t>Author’s Name</a:t>
            </a:r>
          </a:p>
        </p:txBody>
      </p:sp>
      <p:sp>
        <p:nvSpPr>
          <p:cNvPr id="13" name="Text Placeholder 13"/>
          <p:cNvSpPr>
            <a:spLocks noGrp="1"/>
          </p:cNvSpPr>
          <p:nvPr>
            <p:ph type="body" sz="quarter" idx="15" hasCustomPrompt="1"/>
          </p:nvPr>
        </p:nvSpPr>
        <p:spPr>
          <a:xfrm>
            <a:off x="596899" y="5307937"/>
            <a:ext cx="8685277" cy="587916"/>
          </a:xfrm>
          <a:prstGeom prst="rect">
            <a:avLst/>
          </a:prstGeom>
        </p:spPr>
        <p:txBody>
          <a:bodyPr>
            <a:normAutofit/>
          </a:bodyPr>
          <a:lstStyle>
            <a:lvl1pPr marL="0" indent="0">
              <a:lnSpc>
                <a:spcPts val="2667"/>
              </a:lnSpc>
              <a:buNone/>
              <a:defRPr sz="2400" b="0" baseline="0">
                <a:solidFill>
                  <a:srgbClr val="178CCB"/>
                </a:solidFill>
                <a:latin typeface="+mn-lt"/>
              </a:defRPr>
            </a:lvl1pPr>
          </a:lstStyle>
          <a:p>
            <a:pPr lvl="0"/>
            <a:r>
              <a:rPr lang="en-US" dirty="0"/>
              <a:t>Position Title</a:t>
            </a:r>
          </a:p>
        </p:txBody>
      </p:sp>
    </p:spTree>
    <p:extLst>
      <p:ext uri="{BB962C8B-B14F-4D97-AF65-F5344CB8AC3E}">
        <p14:creationId xmlns:p14="http://schemas.microsoft.com/office/powerpoint/2010/main" val="35291847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ivider Slide – Navy">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endParaRPr lang="en-US"/>
          </a:p>
        </p:txBody>
      </p:sp>
      <p:sp>
        <p:nvSpPr>
          <p:cNvPr id="14" name="Slide Number Placeholder 13"/>
          <p:cNvSpPr>
            <a:spLocks noGrp="1"/>
          </p:cNvSpPr>
          <p:nvPr>
            <p:ph type="sldNum" sz="quarter" idx="13"/>
          </p:nvPr>
        </p:nvSpPr>
        <p:spPr/>
        <p:txBody>
          <a:bodyPr/>
          <a:lstStyle/>
          <a:p>
            <a:fld id="{D20C4BF2-D52D-4FC9-88E9-C67FEF66EAB5}" type="slidenum">
              <a:rPr lang="en-US" smtClean="0"/>
              <a:t>‹#›</a:t>
            </a:fld>
            <a:endParaRPr lang="en-US"/>
          </a:p>
        </p:txBody>
      </p:sp>
      <p:sp>
        <p:nvSpPr>
          <p:cNvPr id="16" name="Title 15"/>
          <p:cNvSpPr>
            <a:spLocks noGrp="1"/>
          </p:cNvSpPr>
          <p:nvPr>
            <p:ph type="title" hasCustomPrompt="1"/>
          </p:nvPr>
        </p:nvSpPr>
        <p:spPr>
          <a:xfrm>
            <a:off x="604780" y="2339687"/>
            <a:ext cx="8791011" cy="1906851"/>
          </a:xfrm>
          <a:prstGeom prst="rect">
            <a:avLst/>
          </a:prstGeom>
        </p:spPr>
        <p:txBody>
          <a:bodyPr anchor="ctr">
            <a:noAutofit/>
          </a:bodyPr>
          <a:lstStyle>
            <a:lvl1pPr>
              <a:defRPr sz="4800" baseline="0">
                <a:latin typeface="+mj-lt"/>
              </a:defRPr>
            </a:lvl1pPr>
          </a:lstStyle>
          <a:p>
            <a:r>
              <a:rPr lang="en-US" dirty="0"/>
              <a:t>Section Header Here</a:t>
            </a:r>
          </a:p>
        </p:txBody>
      </p:sp>
      <p:sp>
        <p:nvSpPr>
          <p:cNvPr id="2" name="Rectangle 1"/>
          <p:cNvSpPr/>
          <p:nvPr/>
        </p:nvSpPr>
        <p:spPr bwMode="auto">
          <a:xfrm>
            <a:off x="1" y="2358888"/>
            <a:ext cx="331305" cy="1881809"/>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Tree>
    <p:extLst>
      <p:ext uri="{BB962C8B-B14F-4D97-AF65-F5344CB8AC3E}">
        <p14:creationId xmlns:p14="http://schemas.microsoft.com/office/powerpoint/2010/main" val="370698470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ivider Slide – Teal">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endParaRPr lang="en-US"/>
          </a:p>
        </p:txBody>
      </p:sp>
      <p:sp>
        <p:nvSpPr>
          <p:cNvPr id="14" name="Slide Number Placeholder 13"/>
          <p:cNvSpPr>
            <a:spLocks noGrp="1"/>
          </p:cNvSpPr>
          <p:nvPr>
            <p:ph type="sldNum" sz="quarter" idx="13"/>
          </p:nvPr>
        </p:nvSpPr>
        <p:spPr/>
        <p:txBody>
          <a:bodyPr/>
          <a:lstStyle/>
          <a:p>
            <a:fld id="{D20C4BF2-D52D-4FC9-88E9-C67FEF66EAB5}" type="slidenum">
              <a:rPr lang="en-US" smtClean="0"/>
              <a:t>‹#›</a:t>
            </a:fld>
            <a:endParaRPr lang="en-US"/>
          </a:p>
        </p:txBody>
      </p:sp>
      <p:sp>
        <p:nvSpPr>
          <p:cNvPr id="16" name="Title 15"/>
          <p:cNvSpPr>
            <a:spLocks noGrp="1"/>
          </p:cNvSpPr>
          <p:nvPr>
            <p:ph type="title" hasCustomPrompt="1"/>
          </p:nvPr>
        </p:nvSpPr>
        <p:spPr>
          <a:xfrm>
            <a:off x="604780" y="2339687"/>
            <a:ext cx="8791011" cy="1906851"/>
          </a:xfrm>
          <a:prstGeom prst="rect">
            <a:avLst/>
          </a:prstGeom>
        </p:spPr>
        <p:txBody>
          <a:bodyPr anchor="ctr">
            <a:noAutofit/>
          </a:bodyPr>
          <a:lstStyle>
            <a:lvl1pPr>
              <a:defRPr sz="4800" baseline="0">
                <a:solidFill>
                  <a:srgbClr val="18A3AC"/>
                </a:solidFill>
                <a:latin typeface="+mj-lt"/>
              </a:defRPr>
            </a:lvl1pPr>
          </a:lstStyle>
          <a:p>
            <a:r>
              <a:rPr lang="en-US" dirty="0"/>
              <a:t>Section Header Here</a:t>
            </a:r>
          </a:p>
        </p:txBody>
      </p:sp>
      <p:sp>
        <p:nvSpPr>
          <p:cNvPr id="2" name="Rectangle 1"/>
          <p:cNvSpPr/>
          <p:nvPr/>
        </p:nvSpPr>
        <p:spPr bwMode="auto">
          <a:xfrm>
            <a:off x="1" y="2358888"/>
            <a:ext cx="331305" cy="1881809"/>
          </a:xfrm>
          <a:prstGeom prst="rect">
            <a:avLst/>
          </a:prstGeom>
          <a:solidFill>
            <a:srgbClr val="18A3AC"/>
          </a:solidFill>
          <a:ln w="19050" algn="ctr">
            <a:noFill/>
            <a:miter lim="800000"/>
            <a:headEnd/>
            <a:tailEnd/>
          </a:ln>
        </p:spPr>
        <p:txBody>
          <a:bodyPr wrap="none" rtlCol="0" anchor="ctr"/>
          <a:lstStyle/>
          <a:p>
            <a:pPr algn="ctr">
              <a:lnSpc>
                <a:spcPct val="90000"/>
              </a:lnSpc>
            </a:pPr>
            <a:endParaRPr lang="en-US" sz="2133" b="1" dirty="0" err="1">
              <a:solidFill>
                <a:schemeClr val="accent2"/>
              </a:solidFill>
              <a:latin typeface="+mj-lt"/>
            </a:endParaRPr>
          </a:p>
        </p:txBody>
      </p:sp>
    </p:spTree>
    <p:extLst>
      <p:ext uri="{BB962C8B-B14F-4D97-AF65-F5344CB8AC3E}">
        <p14:creationId xmlns:p14="http://schemas.microsoft.com/office/powerpoint/2010/main" val="294473339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ivider Slide – Blu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endParaRPr lang="en-US"/>
          </a:p>
        </p:txBody>
      </p:sp>
      <p:sp>
        <p:nvSpPr>
          <p:cNvPr id="14" name="Slide Number Placeholder 13"/>
          <p:cNvSpPr>
            <a:spLocks noGrp="1"/>
          </p:cNvSpPr>
          <p:nvPr>
            <p:ph type="sldNum" sz="quarter" idx="13"/>
          </p:nvPr>
        </p:nvSpPr>
        <p:spPr/>
        <p:txBody>
          <a:bodyPr/>
          <a:lstStyle/>
          <a:p>
            <a:fld id="{D20C4BF2-D52D-4FC9-88E9-C67FEF66EAB5}" type="slidenum">
              <a:rPr lang="en-US" smtClean="0"/>
              <a:t>‹#›</a:t>
            </a:fld>
            <a:endParaRPr lang="en-US"/>
          </a:p>
        </p:txBody>
      </p:sp>
      <p:sp>
        <p:nvSpPr>
          <p:cNvPr id="16" name="Title 15"/>
          <p:cNvSpPr>
            <a:spLocks noGrp="1"/>
          </p:cNvSpPr>
          <p:nvPr>
            <p:ph type="title" hasCustomPrompt="1"/>
          </p:nvPr>
        </p:nvSpPr>
        <p:spPr>
          <a:xfrm>
            <a:off x="604780" y="2339687"/>
            <a:ext cx="8791011" cy="1906851"/>
          </a:xfrm>
          <a:prstGeom prst="rect">
            <a:avLst/>
          </a:prstGeom>
        </p:spPr>
        <p:txBody>
          <a:bodyPr anchor="ctr">
            <a:noAutofit/>
          </a:bodyPr>
          <a:lstStyle>
            <a:lvl1pPr>
              <a:defRPr sz="4800" baseline="0">
                <a:solidFill>
                  <a:srgbClr val="178CCB"/>
                </a:solidFill>
                <a:latin typeface="+mj-lt"/>
              </a:defRPr>
            </a:lvl1pPr>
          </a:lstStyle>
          <a:p>
            <a:r>
              <a:rPr lang="en-US" dirty="0"/>
              <a:t>Section Header Here</a:t>
            </a:r>
          </a:p>
        </p:txBody>
      </p:sp>
      <p:sp>
        <p:nvSpPr>
          <p:cNvPr id="2" name="Rectangle 1"/>
          <p:cNvSpPr/>
          <p:nvPr/>
        </p:nvSpPr>
        <p:spPr bwMode="auto">
          <a:xfrm>
            <a:off x="1" y="2358888"/>
            <a:ext cx="331305" cy="1881809"/>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2133" b="1" dirty="0" err="1">
              <a:solidFill>
                <a:srgbClr val="178CCB"/>
              </a:solidFill>
              <a:latin typeface="+mj-lt"/>
            </a:endParaRPr>
          </a:p>
        </p:txBody>
      </p:sp>
    </p:spTree>
    <p:extLst>
      <p:ext uri="{BB962C8B-B14F-4D97-AF65-F5344CB8AC3E}">
        <p14:creationId xmlns:p14="http://schemas.microsoft.com/office/powerpoint/2010/main" val="36189392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Closing with logo – 1">
    <p:bg>
      <p:bgRef idx="1001">
        <a:schemeClr val="bg1"/>
      </p:bgRef>
    </p:bg>
    <p:spTree>
      <p:nvGrpSpPr>
        <p:cNvPr id="1" name=""/>
        <p:cNvGrpSpPr/>
        <p:nvPr/>
      </p:nvGrpSpPr>
      <p:grpSpPr>
        <a:xfrm>
          <a:off x="0" y="0"/>
          <a:ext cx="0" cy="0"/>
          <a:chOff x="0" y="0"/>
          <a:chExt cx="0" cy="0"/>
        </a:xfrm>
      </p:grpSpPr>
      <p:pic>
        <p:nvPicPr>
          <p:cNvPr id="4" name="Picture 4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invGray">
          <a:xfrm>
            <a:off x="5153580" y="2710217"/>
            <a:ext cx="2094721" cy="1367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5AAD7427-59A5-5E43-A406-0C045D5C28C9}"/>
              </a:ext>
            </a:extLst>
          </p:cNvPr>
          <p:cNvPicPr>
            <a:picLocks noChangeAspect="1"/>
          </p:cNvPicPr>
          <p:nvPr/>
        </p:nvPicPr>
        <p:blipFill>
          <a:blip r:embed="rId3"/>
          <a:stretch>
            <a:fillRect/>
          </a:stretch>
        </p:blipFill>
        <p:spPr>
          <a:xfrm>
            <a:off x="5151967" y="2713568"/>
            <a:ext cx="2103967" cy="1369473"/>
          </a:xfrm>
          <a:prstGeom prst="rect">
            <a:avLst/>
          </a:prstGeom>
        </p:spPr>
      </p:pic>
    </p:spTree>
    <p:extLst>
      <p:ext uri="{BB962C8B-B14F-4D97-AF65-F5344CB8AC3E}">
        <p14:creationId xmlns:p14="http://schemas.microsoft.com/office/powerpoint/2010/main" val="24320615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82">
          <p15:clr>
            <a:srgbClr val="FBAE40"/>
          </p15:clr>
        </p15:guide>
        <p15:guide id="2" pos="2434">
          <p15:clr>
            <a:srgbClr val="FBAE40"/>
          </p15:clr>
        </p15:guide>
        <p15:guide id="3" orient="horz" pos="1720">
          <p15:clr>
            <a:srgbClr val="FBAE40"/>
          </p15:clr>
        </p15:guide>
        <p15:guide id="4" orient="horz" pos="1928">
          <p15:clr>
            <a:srgbClr val="FBAE40"/>
          </p15:clr>
        </p15:guide>
        <p15:guide id="5" pos="2980">
          <p15:clr>
            <a:srgbClr val="FBAE40"/>
          </p15:clr>
        </p15:guide>
        <p15:guide id="6" pos="342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endParaRPr lang="en-US"/>
          </a:p>
        </p:txBody>
      </p:sp>
      <p:sp>
        <p:nvSpPr>
          <p:cNvPr id="14" name="Slide Number Placeholder 13"/>
          <p:cNvSpPr>
            <a:spLocks noGrp="1"/>
          </p:cNvSpPr>
          <p:nvPr>
            <p:ph type="sldNum" sz="quarter" idx="13"/>
          </p:nvPr>
        </p:nvSpPr>
        <p:spPr/>
        <p:txBody>
          <a:bodyPr/>
          <a:lstStyle/>
          <a:p>
            <a:fld id="{D20C4BF2-D52D-4FC9-88E9-C67FEF66EAB5}" type="slidenum">
              <a:rPr lang="en-US" smtClean="0"/>
              <a:t>‹#›</a:t>
            </a:fld>
            <a:endParaRPr lang="en-US"/>
          </a:p>
        </p:txBody>
      </p:sp>
    </p:spTree>
    <p:extLst>
      <p:ext uri="{BB962C8B-B14F-4D97-AF65-F5344CB8AC3E}">
        <p14:creationId xmlns:p14="http://schemas.microsoft.com/office/powerpoint/2010/main" val="10143643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losing with logo –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FDAEBB-F7A7-D54B-9AAA-07F101F97BE7}"/>
              </a:ext>
            </a:extLst>
          </p:cNvPr>
          <p:cNvPicPr>
            <a:picLocks noChangeAspect="1"/>
          </p:cNvPicPr>
          <p:nvPr/>
        </p:nvPicPr>
        <p:blipFill>
          <a:blip r:embed="rId2"/>
          <a:stretch>
            <a:fillRect/>
          </a:stretch>
        </p:blipFill>
        <p:spPr>
          <a:xfrm>
            <a:off x="5173133" y="2514600"/>
            <a:ext cx="1828800" cy="1828800"/>
          </a:xfrm>
          <a:prstGeom prst="rect">
            <a:avLst/>
          </a:prstGeom>
        </p:spPr>
      </p:pic>
    </p:spTree>
    <p:extLst>
      <p:ext uri="{BB962C8B-B14F-4D97-AF65-F5344CB8AC3E}">
        <p14:creationId xmlns:p14="http://schemas.microsoft.com/office/powerpoint/2010/main" val="8809528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444">
          <p15:clr>
            <a:srgbClr val="FBAE40"/>
          </p15:clr>
        </p15:guide>
        <p15:guide id="2" pos="3308">
          <p15:clr>
            <a:srgbClr val="FBAE40"/>
          </p15:clr>
        </p15:guide>
        <p15:guide id="3" orient="horz" pos="1188">
          <p15:clr>
            <a:srgbClr val="FBAE40"/>
          </p15:clr>
        </p15:guide>
        <p15:guide id="4" orient="horz" pos="2052">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0FE40-7F06-6649-AC16-8C6DE016F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C74C7F-240D-5A4E-A2FB-61EC37F5E4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9909CD-9903-D149-B339-D40E09AB4BFE}"/>
              </a:ext>
            </a:extLst>
          </p:cNvPr>
          <p:cNvSpPr>
            <a:spLocks noGrp="1"/>
          </p:cNvSpPr>
          <p:nvPr>
            <p:ph type="dt" sz="half" idx="10"/>
          </p:nvPr>
        </p:nvSpPr>
        <p:spPr/>
        <p:txBody>
          <a:bodyPr/>
          <a:lstStyle/>
          <a:p>
            <a:fld id="{15645533-CEF5-A74A-988F-AE93D822B0AF}" type="datetimeFigureOut">
              <a:rPr lang="en-US" smtClean="0"/>
              <a:t>3/15/2024</a:t>
            </a:fld>
            <a:endParaRPr lang="en-US"/>
          </a:p>
        </p:txBody>
      </p:sp>
      <p:sp>
        <p:nvSpPr>
          <p:cNvPr id="5" name="Footer Placeholder 4">
            <a:extLst>
              <a:ext uri="{FF2B5EF4-FFF2-40B4-BE49-F238E27FC236}">
                <a16:creationId xmlns:a16="http://schemas.microsoft.com/office/drawing/2014/main" id="{1B0D2317-06FA-844F-96DD-F30EE4F63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CF82E-5BD1-C047-AEEC-699AE40D59A2}"/>
              </a:ext>
            </a:extLst>
          </p:cNvPr>
          <p:cNvSpPr>
            <a:spLocks noGrp="1"/>
          </p:cNvSpPr>
          <p:nvPr>
            <p:ph type="sldNum" sz="quarter" idx="12"/>
          </p:nvPr>
        </p:nvSpPr>
        <p:spPr/>
        <p:txBody>
          <a:bodyPr/>
          <a:lstStyle/>
          <a:p>
            <a:fld id="{D20C4BF2-D52D-4FC9-88E9-C67FEF66EAB5}" type="slidenum">
              <a:rPr lang="en-US" smtClean="0"/>
              <a:t>‹#›</a:t>
            </a:fld>
            <a:endParaRPr lang="en-US"/>
          </a:p>
        </p:txBody>
      </p:sp>
    </p:spTree>
    <p:extLst>
      <p:ext uri="{BB962C8B-B14F-4D97-AF65-F5344CB8AC3E}">
        <p14:creationId xmlns:p14="http://schemas.microsoft.com/office/powerpoint/2010/main" val="26975357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AB5C1-9C22-7C47-A483-FC0F15B116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4E3D42-856B-F64B-9E63-697F02F958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9B9CF0-0E26-C142-9C16-8B039A332894}"/>
              </a:ext>
            </a:extLst>
          </p:cNvPr>
          <p:cNvSpPr>
            <a:spLocks noGrp="1"/>
          </p:cNvSpPr>
          <p:nvPr>
            <p:ph type="dt" sz="half" idx="10"/>
          </p:nvPr>
        </p:nvSpPr>
        <p:spPr/>
        <p:txBody>
          <a:bodyPr/>
          <a:lstStyle/>
          <a:p>
            <a:fld id="{D03A71FE-68D0-40A4-A728-B4BB1D8811C6}" type="datetimeFigureOut">
              <a:rPr lang="en-US" smtClean="0"/>
              <a:t>3/15/2024</a:t>
            </a:fld>
            <a:endParaRPr lang="en-US"/>
          </a:p>
        </p:txBody>
      </p:sp>
      <p:sp>
        <p:nvSpPr>
          <p:cNvPr id="5" name="Footer Placeholder 4">
            <a:extLst>
              <a:ext uri="{FF2B5EF4-FFF2-40B4-BE49-F238E27FC236}">
                <a16:creationId xmlns:a16="http://schemas.microsoft.com/office/drawing/2014/main" id="{60A74A1B-70AF-F74D-9D01-AE47F2DC12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200ADB-842C-BB4C-BA0A-D79ACB5EBF55}"/>
              </a:ext>
            </a:extLst>
          </p:cNvPr>
          <p:cNvSpPr>
            <a:spLocks noGrp="1"/>
          </p:cNvSpPr>
          <p:nvPr>
            <p:ph type="sldNum" sz="quarter" idx="12"/>
          </p:nvPr>
        </p:nvSpPr>
        <p:spPr/>
        <p:txBody>
          <a:bodyPr/>
          <a:lstStyle/>
          <a:p>
            <a:fld id="{D20C4BF2-D52D-4FC9-88E9-C67FEF66EAB5}" type="slidenum">
              <a:rPr lang="en-US" smtClean="0"/>
              <a:t>‹#›</a:t>
            </a:fld>
            <a:endParaRPr lang="en-US"/>
          </a:p>
        </p:txBody>
      </p:sp>
    </p:spTree>
    <p:extLst>
      <p:ext uri="{BB962C8B-B14F-4D97-AF65-F5344CB8AC3E}">
        <p14:creationId xmlns:p14="http://schemas.microsoft.com/office/powerpoint/2010/main" val="13308373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
        <p:cNvGrpSpPr/>
        <p:nvPr/>
      </p:nvGrpSpPr>
      <p:grpSpPr>
        <a:xfrm>
          <a:off x="0" y="0"/>
          <a:ext cx="0" cy="0"/>
          <a:chOff x="0" y="0"/>
          <a:chExt cx="0" cy="0"/>
        </a:xfrm>
      </p:grpSpPr>
      <p:sp>
        <p:nvSpPr>
          <p:cNvPr id="27" name="Google Shape;27;p5"/>
          <p:cNvSpPr txBox="1">
            <a:spLocks noGrp="1"/>
          </p:cNvSpPr>
          <p:nvPr>
            <p:ph type="title"/>
          </p:nvPr>
        </p:nvSpPr>
        <p:spPr>
          <a:xfrm>
            <a:off x="517200" y="610700"/>
            <a:ext cx="11157600" cy="914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28" name="Google Shape;28;p5"/>
          <p:cNvSpPr txBox="1">
            <a:spLocks noGrp="1"/>
          </p:cNvSpPr>
          <p:nvPr>
            <p:ph type="body" idx="1"/>
          </p:nvPr>
        </p:nvSpPr>
        <p:spPr>
          <a:xfrm>
            <a:off x="517200" y="1986433"/>
            <a:ext cx="5333200" cy="410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en-US"/>
              <a:t>Click to edit Master text styles</a:t>
            </a:r>
          </a:p>
        </p:txBody>
      </p:sp>
      <p:sp>
        <p:nvSpPr>
          <p:cNvPr id="29" name="Google Shape;29;p5"/>
          <p:cNvSpPr txBox="1">
            <a:spLocks noGrp="1"/>
          </p:cNvSpPr>
          <p:nvPr>
            <p:ph type="body" idx="2"/>
          </p:nvPr>
        </p:nvSpPr>
        <p:spPr>
          <a:xfrm>
            <a:off x="6341600" y="1986433"/>
            <a:ext cx="5333200" cy="410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en-US"/>
              <a:t>Click to edit Master text styles</a:t>
            </a: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20C4BF2-D52D-4FC9-88E9-C67FEF66EAB5}" type="slidenum">
              <a:rPr lang="en-US" smtClean="0"/>
              <a:t>‹#›</a:t>
            </a:fld>
            <a:endParaRPr lang="en-US"/>
          </a:p>
        </p:txBody>
      </p:sp>
    </p:spTree>
    <p:extLst>
      <p:ext uri="{BB962C8B-B14F-4D97-AF65-F5344CB8AC3E}">
        <p14:creationId xmlns:p14="http://schemas.microsoft.com/office/powerpoint/2010/main" val="42573056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58157-CBCE-594A-8613-29039C870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3B99C4-B2C3-CF4D-8A3C-D0A5D4AE02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DF01BC-8335-E944-994B-A53B508722B1}"/>
              </a:ext>
            </a:extLst>
          </p:cNvPr>
          <p:cNvSpPr>
            <a:spLocks noGrp="1"/>
          </p:cNvSpPr>
          <p:nvPr>
            <p:ph type="dt" sz="half" idx="10"/>
          </p:nvPr>
        </p:nvSpPr>
        <p:spPr/>
        <p:txBody>
          <a:bodyPr/>
          <a:lstStyle/>
          <a:p>
            <a:fld id="{15645533-CEF5-A74A-988F-AE93D822B0AF}" type="datetimeFigureOut">
              <a:rPr lang="en-US" smtClean="0"/>
              <a:t>3/15/2024</a:t>
            </a:fld>
            <a:endParaRPr lang="en-US"/>
          </a:p>
        </p:txBody>
      </p:sp>
      <p:sp>
        <p:nvSpPr>
          <p:cNvPr id="5" name="Footer Placeholder 4">
            <a:extLst>
              <a:ext uri="{FF2B5EF4-FFF2-40B4-BE49-F238E27FC236}">
                <a16:creationId xmlns:a16="http://schemas.microsoft.com/office/drawing/2014/main" id="{60B9E238-A2F3-194A-A617-DBF301043C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E2BCC-1F73-694D-9587-4CB6AA524528}"/>
              </a:ext>
            </a:extLst>
          </p:cNvPr>
          <p:cNvSpPr>
            <a:spLocks noGrp="1"/>
          </p:cNvSpPr>
          <p:nvPr>
            <p:ph type="sldNum" sz="quarter" idx="12"/>
          </p:nvPr>
        </p:nvSpPr>
        <p:spPr/>
        <p:txBody>
          <a:bodyPr/>
          <a:lstStyle/>
          <a:p>
            <a:fld id="{D20C4BF2-D52D-4FC9-88E9-C67FEF66EAB5}" type="slidenum">
              <a:rPr lang="en-US" smtClean="0"/>
              <a:t>‹#›</a:t>
            </a:fld>
            <a:endParaRPr lang="en-US"/>
          </a:p>
        </p:txBody>
      </p:sp>
    </p:spTree>
    <p:extLst>
      <p:ext uri="{BB962C8B-B14F-4D97-AF65-F5344CB8AC3E}">
        <p14:creationId xmlns:p14="http://schemas.microsoft.com/office/powerpoint/2010/main" val="26395243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ver – White">
    <p:spTree>
      <p:nvGrpSpPr>
        <p:cNvPr id="1" name=""/>
        <p:cNvGrpSpPr/>
        <p:nvPr/>
      </p:nvGrpSpPr>
      <p:grpSpPr>
        <a:xfrm>
          <a:off x="0" y="0"/>
          <a:ext cx="0" cy="0"/>
          <a:chOff x="0" y="0"/>
          <a:chExt cx="0" cy="0"/>
        </a:xfrm>
      </p:grpSpPr>
      <p:sp>
        <p:nvSpPr>
          <p:cNvPr id="2" name="Rectangle 1"/>
          <p:cNvSpPr/>
          <p:nvPr/>
        </p:nvSpPr>
        <p:spPr bwMode="auto">
          <a:xfrm>
            <a:off x="212035" y="5764696"/>
            <a:ext cx="11979965" cy="1093304"/>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
        <p:nvSpPr>
          <p:cNvPr id="22" name="Title 15"/>
          <p:cNvSpPr>
            <a:spLocks noGrp="1"/>
          </p:cNvSpPr>
          <p:nvPr>
            <p:ph type="title" hasCustomPrompt="1"/>
          </p:nvPr>
        </p:nvSpPr>
        <p:spPr>
          <a:xfrm>
            <a:off x="398933" y="2504662"/>
            <a:ext cx="8188479" cy="1749284"/>
          </a:xfrm>
          <a:prstGeom prst="rect">
            <a:avLst/>
          </a:prstGeom>
        </p:spPr>
        <p:txBody>
          <a:bodyPr anchor="b">
            <a:noAutofit/>
          </a:bodyPr>
          <a:lstStyle>
            <a:lvl1pPr>
              <a:defRPr sz="4800" baseline="0">
                <a:solidFill>
                  <a:schemeClr val="tx1"/>
                </a:solidFill>
                <a:latin typeface="+mj-lt"/>
              </a:defRPr>
            </a:lvl1pPr>
          </a:lstStyle>
          <a:p>
            <a:r>
              <a:rPr lang="en-US" dirty="0"/>
              <a:t>Title Here</a:t>
            </a:r>
          </a:p>
        </p:txBody>
      </p:sp>
      <p:sp>
        <p:nvSpPr>
          <p:cNvPr id="23" name="Date Placeholder 4"/>
          <p:cNvSpPr>
            <a:spLocks noGrp="1"/>
          </p:cNvSpPr>
          <p:nvPr>
            <p:ph type="dt" sz="half" idx="2"/>
          </p:nvPr>
        </p:nvSpPr>
        <p:spPr>
          <a:xfrm>
            <a:off x="425600" y="6155225"/>
            <a:ext cx="2567117" cy="238607"/>
          </a:xfrm>
          <a:prstGeom prst="rect">
            <a:avLst/>
          </a:prstGeom>
        </p:spPr>
        <p:txBody>
          <a:bodyPr vert="horz" wrap="square" lIns="91440" tIns="0" rIns="91440" bIns="0" rtlCol="0" anchor="b" anchorCtr="0">
            <a:noAutofit/>
          </a:bodyPr>
          <a:lstStyle>
            <a:lvl1pPr algn="l">
              <a:defRPr sz="1600" i="0">
                <a:solidFill>
                  <a:schemeClr val="tx1"/>
                </a:solidFill>
                <a:latin typeface="Arial" pitchFamily="34" charset="0"/>
                <a:cs typeface="Arial" pitchFamily="34" charset="0"/>
              </a:defRPr>
            </a:lvl1pPr>
          </a:lstStyle>
          <a:p>
            <a:fld id="{15645533-CEF5-A74A-988F-AE93D822B0AF}" type="datetimeFigureOut">
              <a:rPr lang="en-US" smtClean="0"/>
              <a:t>3/15/2024</a:t>
            </a:fld>
            <a:endParaRPr lang="en-US"/>
          </a:p>
        </p:txBody>
      </p:sp>
      <p:sp>
        <p:nvSpPr>
          <p:cNvPr id="24" name="Text Placeholder 2"/>
          <p:cNvSpPr>
            <a:spLocks noGrp="1"/>
          </p:cNvSpPr>
          <p:nvPr>
            <p:ph type="body" sz="quarter" idx="10" hasCustomPrompt="1"/>
          </p:nvPr>
        </p:nvSpPr>
        <p:spPr>
          <a:xfrm>
            <a:off x="423458" y="5469675"/>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tx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dirty="0"/>
              <a:t>Presenter’s Name</a:t>
            </a:r>
          </a:p>
        </p:txBody>
      </p:sp>
      <p:sp>
        <p:nvSpPr>
          <p:cNvPr id="25" name="Text Placeholder 3"/>
          <p:cNvSpPr>
            <a:spLocks noGrp="1"/>
          </p:cNvSpPr>
          <p:nvPr>
            <p:ph type="body" sz="quarter" idx="15" hasCustomPrompt="1"/>
          </p:nvPr>
        </p:nvSpPr>
        <p:spPr>
          <a:xfrm>
            <a:off x="403755" y="4246880"/>
            <a:ext cx="8196909" cy="677627"/>
          </a:xfrm>
          <a:prstGeom prst="rect">
            <a:avLst/>
          </a:prstGeom>
        </p:spPr>
        <p:txBody>
          <a:bodyPr>
            <a:noAutofit/>
          </a:bodyPr>
          <a:lstStyle>
            <a:lvl1pPr marL="0" indent="0" algn="l">
              <a:lnSpc>
                <a:spcPct val="100000"/>
              </a:lnSpc>
              <a:buNone/>
              <a:defRPr sz="2133" i="0">
                <a:solidFill>
                  <a:schemeClr val="tx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710C0F63-4A4F-7C4F-8CEF-057F32FE52E8}"/>
              </a:ext>
            </a:extLst>
          </p:cNvPr>
          <p:cNvPicPr>
            <a:picLocks noChangeAspect="1"/>
          </p:cNvPicPr>
          <p:nvPr/>
        </p:nvPicPr>
        <p:blipFill>
          <a:blip r:embed="rId2"/>
          <a:stretch>
            <a:fillRect/>
          </a:stretch>
        </p:blipFill>
        <p:spPr>
          <a:xfrm>
            <a:off x="558800" y="622649"/>
            <a:ext cx="2767584" cy="742523"/>
          </a:xfrm>
          <a:prstGeom prst="rect">
            <a:avLst/>
          </a:prstGeom>
        </p:spPr>
      </p:pic>
    </p:spTree>
    <p:extLst>
      <p:ext uri="{BB962C8B-B14F-4D97-AF65-F5344CB8AC3E}">
        <p14:creationId xmlns:p14="http://schemas.microsoft.com/office/powerpoint/2010/main" val="307714346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ver – Teal">
    <p:bg>
      <p:bgPr>
        <a:solidFill>
          <a:srgbClr val="052049"/>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EF22415-1F90-984F-ABB8-E194D72FEE14}"/>
              </a:ext>
            </a:extLst>
          </p:cNvPr>
          <p:cNvSpPr/>
          <p:nvPr/>
        </p:nvSpPr>
        <p:spPr bwMode="auto">
          <a:xfrm>
            <a:off x="212035" y="5764696"/>
            <a:ext cx="11979965" cy="1093304"/>
          </a:xfrm>
          <a:prstGeom prst="rect">
            <a:avLst/>
          </a:prstGeom>
          <a:solidFill>
            <a:srgbClr val="052049"/>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
        <p:nvSpPr>
          <p:cNvPr id="14" name="Title 15"/>
          <p:cNvSpPr>
            <a:spLocks noGrp="1"/>
          </p:cNvSpPr>
          <p:nvPr>
            <p:ph type="title" hasCustomPrompt="1"/>
          </p:nvPr>
        </p:nvSpPr>
        <p:spPr>
          <a:xfrm>
            <a:off x="398933" y="2504662"/>
            <a:ext cx="8188479" cy="1749284"/>
          </a:xfrm>
          <a:prstGeom prst="rect">
            <a:avLst/>
          </a:prstGeom>
        </p:spPr>
        <p:txBody>
          <a:bodyPr anchor="b">
            <a:noAutofit/>
          </a:bodyPr>
          <a:lstStyle>
            <a:lvl1pPr>
              <a:defRPr sz="4800" baseline="0">
                <a:solidFill>
                  <a:schemeClr val="tx1"/>
                </a:solidFill>
                <a:latin typeface="+mj-lt"/>
              </a:defRPr>
            </a:lvl1pPr>
          </a:lstStyle>
          <a:p>
            <a:r>
              <a:rPr lang="en-US" dirty="0"/>
              <a:t>Title Here</a:t>
            </a:r>
          </a:p>
        </p:txBody>
      </p:sp>
      <p:sp>
        <p:nvSpPr>
          <p:cNvPr id="15" name="Date Placeholder 4"/>
          <p:cNvSpPr>
            <a:spLocks noGrp="1"/>
          </p:cNvSpPr>
          <p:nvPr>
            <p:ph type="dt" sz="half" idx="2"/>
          </p:nvPr>
        </p:nvSpPr>
        <p:spPr>
          <a:xfrm>
            <a:off x="425600" y="6155225"/>
            <a:ext cx="2567117" cy="238607"/>
          </a:xfrm>
          <a:prstGeom prst="rect">
            <a:avLst/>
          </a:prstGeom>
        </p:spPr>
        <p:txBody>
          <a:bodyPr vert="horz" wrap="square" lIns="91440" tIns="0" rIns="91440" bIns="0" rtlCol="0" anchor="b" anchorCtr="0">
            <a:noAutofit/>
          </a:bodyPr>
          <a:lstStyle>
            <a:lvl1pPr algn="l">
              <a:defRPr sz="1600" i="0">
                <a:solidFill>
                  <a:schemeClr val="tx1"/>
                </a:solidFill>
                <a:latin typeface="Arial" pitchFamily="34" charset="0"/>
                <a:cs typeface="Arial" pitchFamily="34" charset="0"/>
              </a:defRPr>
            </a:lvl1pPr>
          </a:lstStyle>
          <a:p>
            <a:fld id="{15645533-CEF5-A74A-988F-AE93D822B0AF}" type="datetimeFigureOut">
              <a:rPr lang="en-US" smtClean="0"/>
              <a:t>3/15/2024</a:t>
            </a:fld>
            <a:endParaRPr lang="en-US"/>
          </a:p>
        </p:txBody>
      </p:sp>
      <p:sp>
        <p:nvSpPr>
          <p:cNvPr id="17" name="Text Placeholder 3"/>
          <p:cNvSpPr>
            <a:spLocks noGrp="1"/>
          </p:cNvSpPr>
          <p:nvPr>
            <p:ph type="body" sz="quarter" idx="15" hasCustomPrompt="1"/>
          </p:nvPr>
        </p:nvSpPr>
        <p:spPr>
          <a:xfrm>
            <a:off x="403755" y="4246880"/>
            <a:ext cx="8196909" cy="677627"/>
          </a:xfrm>
          <a:prstGeom prst="rect">
            <a:avLst/>
          </a:prstGeom>
        </p:spPr>
        <p:txBody>
          <a:bodyPr>
            <a:noAutofit/>
          </a:bodyPr>
          <a:lstStyle>
            <a:lvl1pPr marL="0" indent="0" algn="l">
              <a:lnSpc>
                <a:spcPct val="100000"/>
              </a:lnSpc>
              <a:buNone/>
              <a:defRPr sz="2133" i="0">
                <a:solidFill>
                  <a:schemeClr val="tx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423458" y="5469675"/>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tx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dirty="0"/>
              <a:t>Presenter’s Name</a:t>
            </a:r>
          </a:p>
        </p:txBody>
      </p:sp>
      <p:pic>
        <p:nvPicPr>
          <p:cNvPr id="9" name="Picture 8">
            <a:extLst>
              <a:ext uri="{FF2B5EF4-FFF2-40B4-BE49-F238E27FC236}">
                <a16:creationId xmlns:a16="http://schemas.microsoft.com/office/drawing/2014/main" id="{FA98BF98-BB3A-4143-9CB7-BC6BE88C49CD}"/>
              </a:ext>
            </a:extLst>
          </p:cNvPr>
          <p:cNvPicPr>
            <a:picLocks noChangeAspect="1"/>
          </p:cNvPicPr>
          <p:nvPr/>
        </p:nvPicPr>
        <p:blipFill>
          <a:blip r:embed="rId2"/>
          <a:stretch>
            <a:fillRect/>
          </a:stretch>
        </p:blipFill>
        <p:spPr>
          <a:xfrm>
            <a:off x="558800" y="635503"/>
            <a:ext cx="2767584" cy="742523"/>
          </a:xfrm>
          <a:prstGeom prst="rect">
            <a:avLst/>
          </a:prstGeom>
        </p:spPr>
      </p:pic>
    </p:spTree>
    <p:extLst>
      <p:ext uri="{BB962C8B-B14F-4D97-AF65-F5344CB8AC3E}">
        <p14:creationId xmlns:p14="http://schemas.microsoft.com/office/powerpoint/2010/main" val="1482581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Cover – Teal">
    <p:bg>
      <p:bgPr>
        <a:solidFill>
          <a:srgbClr val="18A3AC"/>
        </a:solidFill>
        <a:effectLst/>
      </p:bgPr>
    </p:bg>
    <p:spTree>
      <p:nvGrpSpPr>
        <p:cNvPr id="1" name=""/>
        <p:cNvGrpSpPr/>
        <p:nvPr/>
      </p:nvGrpSpPr>
      <p:grpSpPr>
        <a:xfrm>
          <a:off x="0" y="0"/>
          <a:ext cx="0" cy="0"/>
          <a:chOff x="0" y="0"/>
          <a:chExt cx="0" cy="0"/>
        </a:xfrm>
      </p:grpSpPr>
      <p:sp>
        <p:nvSpPr>
          <p:cNvPr id="2" name="Rectangle 1"/>
          <p:cNvSpPr/>
          <p:nvPr/>
        </p:nvSpPr>
        <p:spPr bwMode="auto">
          <a:xfrm>
            <a:off x="212035" y="5764696"/>
            <a:ext cx="11979965" cy="1093304"/>
          </a:xfrm>
          <a:prstGeom prst="rect">
            <a:avLst/>
          </a:prstGeom>
          <a:solidFill>
            <a:srgbClr val="18A3AC"/>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
        <p:nvSpPr>
          <p:cNvPr id="14" name="Title 15"/>
          <p:cNvSpPr>
            <a:spLocks noGrp="1"/>
          </p:cNvSpPr>
          <p:nvPr>
            <p:ph type="title" hasCustomPrompt="1"/>
          </p:nvPr>
        </p:nvSpPr>
        <p:spPr>
          <a:xfrm>
            <a:off x="398933" y="2504662"/>
            <a:ext cx="8188479" cy="1749284"/>
          </a:xfrm>
          <a:prstGeom prst="rect">
            <a:avLst/>
          </a:prstGeom>
        </p:spPr>
        <p:txBody>
          <a:bodyPr anchor="b">
            <a:noAutofit/>
          </a:bodyPr>
          <a:lstStyle>
            <a:lvl1pPr>
              <a:defRPr sz="4800" baseline="0">
                <a:solidFill>
                  <a:schemeClr val="tx1"/>
                </a:solidFill>
                <a:latin typeface="+mj-lt"/>
              </a:defRPr>
            </a:lvl1pPr>
          </a:lstStyle>
          <a:p>
            <a:r>
              <a:rPr lang="en-US" dirty="0"/>
              <a:t>Title Here</a:t>
            </a:r>
          </a:p>
        </p:txBody>
      </p:sp>
      <p:sp>
        <p:nvSpPr>
          <p:cNvPr id="15" name="Date Placeholder 4"/>
          <p:cNvSpPr>
            <a:spLocks noGrp="1"/>
          </p:cNvSpPr>
          <p:nvPr>
            <p:ph type="dt" sz="half" idx="2"/>
          </p:nvPr>
        </p:nvSpPr>
        <p:spPr>
          <a:xfrm>
            <a:off x="425600" y="6155225"/>
            <a:ext cx="2567117" cy="238607"/>
          </a:xfrm>
          <a:prstGeom prst="rect">
            <a:avLst/>
          </a:prstGeom>
        </p:spPr>
        <p:txBody>
          <a:bodyPr vert="horz" wrap="square" lIns="91440" tIns="0" rIns="91440" bIns="0" rtlCol="0" anchor="b" anchorCtr="0">
            <a:noAutofit/>
          </a:bodyPr>
          <a:lstStyle>
            <a:lvl1pPr algn="l">
              <a:defRPr sz="1600" i="0">
                <a:solidFill>
                  <a:schemeClr val="tx1"/>
                </a:solidFill>
                <a:latin typeface="Arial" pitchFamily="34" charset="0"/>
                <a:cs typeface="Arial" pitchFamily="34" charset="0"/>
              </a:defRPr>
            </a:lvl1pPr>
          </a:lstStyle>
          <a:p>
            <a:fld id="{15645533-CEF5-A74A-988F-AE93D822B0AF}" type="datetimeFigureOut">
              <a:rPr lang="en-US" smtClean="0"/>
              <a:t>3/15/2024</a:t>
            </a:fld>
            <a:endParaRPr lang="en-US"/>
          </a:p>
        </p:txBody>
      </p:sp>
      <p:sp>
        <p:nvSpPr>
          <p:cNvPr id="17" name="Text Placeholder 3"/>
          <p:cNvSpPr>
            <a:spLocks noGrp="1"/>
          </p:cNvSpPr>
          <p:nvPr>
            <p:ph type="body" sz="quarter" idx="15" hasCustomPrompt="1"/>
          </p:nvPr>
        </p:nvSpPr>
        <p:spPr>
          <a:xfrm>
            <a:off x="403755" y="4246880"/>
            <a:ext cx="8196909" cy="677627"/>
          </a:xfrm>
          <a:prstGeom prst="rect">
            <a:avLst/>
          </a:prstGeom>
        </p:spPr>
        <p:txBody>
          <a:bodyPr>
            <a:noAutofit/>
          </a:bodyPr>
          <a:lstStyle>
            <a:lvl1pPr marL="0" indent="0" algn="l">
              <a:lnSpc>
                <a:spcPct val="100000"/>
              </a:lnSpc>
              <a:buNone/>
              <a:defRPr sz="2133" i="0">
                <a:solidFill>
                  <a:schemeClr val="tx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423458" y="5469675"/>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tx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dirty="0"/>
              <a:t>Presenter’s Name</a:t>
            </a:r>
          </a:p>
        </p:txBody>
      </p:sp>
      <p:pic>
        <p:nvPicPr>
          <p:cNvPr id="9" name="Picture 8">
            <a:extLst>
              <a:ext uri="{FF2B5EF4-FFF2-40B4-BE49-F238E27FC236}">
                <a16:creationId xmlns:a16="http://schemas.microsoft.com/office/drawing/2014/main" id="{FA98BF98-BB3A-4143-9CB7-BC6BE88C49CD}"/>
              </a:ext>
            </a:extLst>
          </p:cNvPr>
          <p:cNvPicPr>
            <a:picLocks noChangeAspect="1"/>
          </p:cNvPicPr>
          <p:nvPr/>
        </p:nvPicPr>
        <p:blipFill>
          <a:blip r:embed="rId2"/>
          <a:stretch>
            <a:fillRect/>
          </a:stretch>
        </p:blipFill>
        <p:spPr>
          <a:xfrm>
            <a:off x="558800" y="635503"/>
            <a:ext cx="2767584" cy="742523"/>
          </a:xfrm>
          <a:prstGeom prst="rect">
            <a:avLst/>
          </a:prstGeom>
        </p:spPr>
      </p:pic>
    </p:spTree>
    <p:extLst>
      <p:ext uri="{BB962C8B-B14F-4D97-AF65-F5344CB8AC3E}">
        <p14:creationId xmlns:p14="http://schemas.microsoft.com/office/powerpoint/2010/main" val="466536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ver – Blue">
    <p:bg>
      <p:bgPr>
        <a:solidFill>
          <a:srgbClr val="178CCB"/>
        </a:solidFill>
        <a:effectLst/>
      </p:bgPr>
    </p:bg>
    <p:spTree>
      <p:nvGrpSpPr>
        <p:cNvPr id="1" name=""/>
        <p:cNvGrpSpPr/>
        <p:nvPr/>
      </p:nvGrpSpPr>
      <p:grpSpPr>
        <a:xfrm>
          <a:off x="0" y="0"/>
          <a:ext cx="0" cy="0"/>
          <a:chOff x="0" y="0"/>
          <a:chExt cx="0" cy="0"/>
        </a:xfrm>
      </p:grpSpPr>
      <p:sp>
        <p:nvSpPr>
          <p:cNvPr id="2" name="Rectangle 1"/>
          <p:cNvSpPr/>
          <p:nvPr/>
        </p:nvSpPr>
        <p:spPr bwMode="auto">
          <a:xfrm>
            <a:off x="212035" y="5764696"/>
            <a:ext cx="11979965" cy="1093304"/>
          </a:xfrm>
          <a:prstGeom prst="rect">
            <a:avLst/>
          </a:prstGeom>
          <a:solidFill>
            <a:srgbClr val="178CCB"/>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
        <p:nvSpPr>
          <p:cNvPr id="14" name="Title 15"/>
          <p:cNvSpPr>
            <a:spLocks noGrp="1"/>
          </p:cNvSpPr>
          <p:nvPr>
            <p:ph type="title" hasCustomPrompt="1"/>
          </p:nvPr>
        </p:nvSpPr>
        <p:spPr>
          <a:xfrm>
            <a:off x="398933" y="2504662"/>
            <a:ext cx="8188479" cy="1749284"/>
          </a:xfrm>
          <a:prstGeom prst="rect">
            <a:avLst/>
          </a:prstGeom>
        </p:spPr>
        <p:txBody>
          <a:bodyPr anchor="b">
            <a:noAutofit/>
          </a:bodyPr>
          <a:lstStyle>
            <a:lvl1pPr>
              <a:defRPr sz="4800" baseline="0">
                <a:solidFill>
                  <a:schemeClr val="tx1"/>
                </a:solidFill>
                <a:latin typeface="+mj-lt"/>
              </a:defRPr>
            </a:lvl1pPr>
          </a:lstStyle>
          <a:p>
            <a:r>
              <a:rPr lang="en-US" dirty="0"/>
              <a:t>Title Here</a:t>
            </a:r>
          </a:p>
        </p:txBody>
      </p:sp>
      <p:sp>
        <p:nvSpPr>
          <p:cNvPr id="15" name="Date Placeholder 4"/>
          <p:cNvSpPr>
            <a:spLocks noGrp="1"/>
          </p:cNvSpPr>
          <p:nvPr>
            <p:ph type="dt" sz="half" idx="2"/>
          </p:nvPr>
        </p:nvSpPr>
        <p:spPr>
          <a:xfrm>
            <a:off x="425600" y="6155225"/>
            <a:ext cx="2567117" cy="238607"/>
          </a:xfrm>
          <a:prstGeom prst="rect">
            <a:avLst/>
          </a:prstGeom>
        </p:spPr>
        <p:txBody>
          <a:bodyPr vert="horz" wrap="square" lIns="91440" tIns="0" rIns="91440" bIns="0" rtlCol="0" anchor="b" anchorCtr="0">
            <a:noAutofit/>
          </a:bodyPr>
          <a:lstStyle>
            <a:lvl1pPr algn="l">
              <a:defRPr sz="1600" i="0">
                <a:solidFill>
                  <a:schemeClr val="tx1"/>
                </a:solidFill>
                <a:latin typeface="Arial" pitchFamily="34" charset="0"/>
                <a:cs typeface="Arial" pitchFamily="34" charset="0"/>
              </a:defRPr>
            </a:lvl1pPr>
          </a:lstStyle>
          <a:p>
            <a:fld id="{15645533-CEF5-A74A-988F-AE93D822B0AF}" type="datetimeFigureOut">
              <a:rPr lang="en-US" smtClean="0"/>
              <a:t>3/15/2024</a:t>
            </a:fld>
            <a:endParaRPr lang="en-US"/>
          </a:p>
        </p:txBody>
      </p:sp>
      <p:sp>
        <p:nvSpPr>
          <p:cNvPr id="17" name="Text Placeholder 3"/>
          <p:cNvSpPr>
            <a:spLocks noGrp="1"/>
          </p:cNvSpPr>
          <p:nvPr>
            <p:ph type="body" sz="quarter" idx="15" hasCustomPrompt="1"/>
          </p:nvPr>
        </p:nvSpPr>
        <p:spPr>
          <a:xfrm>
            <a:off x="403755" y="4246880"/>
            <a:ext cx="8196909" cy="677627"/>
          </a:xfrm>
          <a:prstGeom prst="rect">
            <a:avLst/>
          </a:prstGeom>
        </p:spPr>
        <p:txBody>
          <a:bodyPr>
            <a:noAutofit/>
          </a:bodyPr>
          <a:lstStyle>
            <a:lvl1pPr marL="0" indent="0" algn="l">
              <a:lnSpc>
                <a:spcPct val="100000"/>
              </a:lnSpc>
              <a:buNone/>
              <a:defRPr sz="2133" i="0">
                <a:solidFill>
                  <a:schemeClr val="tx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423458" y="5469675"/>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tx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dirty="0"/>
              <a:t>Presenter’s Name</a:t>
            </a:r>
          </a:p>
        </p:txBody>
      </p:sp>
      <p:pic>
        <p:nvPicPr>
          <p:cNvPr id="9" name="Picture 8">
            <a:extLst>
              <a:ext uri="{FF2B5EF4-FFF2-40B4-BE49-F238E27FC236}">
                <a16:creationId xmlns:a16="http://schemas.microsoft.com/office/drawing/2014/main" id="{C79806FD-A674-3141-A480-C9E6861701DB}"/>
              </a:ext>
            </a:extLst>
          </p:cNvPr>
          <p:cNvPicPr>
            <a:picLocks noChangeAspect="1"/>
          </p:cNvPicPr>
          <p:nvPr/>
        </p:nvPicPr>
        <p:blipFill>
          <a:blip r:embed="rId2"/>
          <a:stretch>
            <a:fillRect/>
          </a:stretch>
        </p:blipFill>
        <p:spPr>
          <a:xfrm>
            <a:off x="558800" y="635503"/>
            <a:ext cx="2767584" cy="742523"/>
          </a:xfrm>
          <a:prstGeom prst="rect">
            <a:avLst/>
          </a:prstGeom>
        </p:spPr>
      </p:pic>
    </p:spTree>
    <p:extLst>
      <p:ext uri="{BB962C8B-B14F-4D97-AF65-F5344CB8AC3E}">
        <p14:creationId xmlns:p14="http://schemas.microsoft.com/office/powerpoint/2010/main" val="47571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ulle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endParaRPr lang="en-US"/>
          </a:p>
        </p:txBody>
      </p:sp>
      <p:sp>
        <p:nvSpPr>
          <p:cNvPr id="14" name="Slide Number Placeholder 13"/>
          <p:cNvSpPr>
            <a:spLocks noGrp="1"/>
          </p:cNvSpPr>
          <p:nvPr>
            <p:ph type="sldNum" sz="quarter" idx="13"/>
          </p:nvPr>
        </p:nvSpPr>
        <p:spPr/>
        <p:txBody>
          <a:bodyPr/>
          <a:lstStyle/>
          <a:p>
            <a:fld id="{48DD7986-62F7-4043-B163-95AA5A8D04EF}" type="slidenum">
              <a:rPr lang="en-US" smtClean="0"/>
              <a:t>‹#›</a:t>
            </a:fld>
            <a:endParaRPr lang="en-US"/>
          </a:p>
        </p:txBody>
      </p:sp>
      <p:sp>
        <p:nvSpPr>
          <p:cNvPr id="15" name="Text Placeholder 3"/>
          <p:cNvSpPr>
            <a:spLocks noGrp="1"/>
          </p:cNvSpPr>
          <p:nvPr>
            <p:ph idx="1"/>
          </p:nvPr>
        </p:nvSpPr>
        <p:spPr>
          <a:xfrm>
            <a:off x="612911" y="1868556"/>
            <a:ext cx="10850220" cy="39093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15">
            <a:extLst>
              <a:ext uri="{FF2B5EF4-FFF2-40B4-BE49-F238E27FC236}">
                <a16:creationId xmlns:a16="http://schemas.microsoft.com/office/drawing/2014/main" id="{6C16609F-8909-F746-B061-9392242D748A}"/>
              </a:ext>
            </a:extLst>
          </p:cNvPr>
          <p:cNvSpPr>
            <a:spLocks noGrp="1"/>
          </p:cNvSpPr>
          <p:nvPr>
            <p:ph type="title" hasCustomPrompt="1"/>
          </p:nvPr>
        </p:nvSpPr>
        <p:spPr>
          <a:xfrm>
            <a:off x="604780" y="425001"/>
            <a:ext cx="10338387" cy="611449"/>
          </a:xfrm>
          <a:prstGeom prst="rect">
            <a:avLst/>
          </a:prstGeom>
        </p:spPr>
        <p:txBody>
          <a:bodyPr anchor="b">
            <a:noAutofit/>
          </a:bodyPr>
          <a:lstStyle>
            <a:lvl1pPr>
              <a:defRPr sz="4800">
                <a:latin typeface="+mj-lt"/>
              </a:defRPr>
            </a:lvl1pPr>
          </a:lstStyle>
          <a:p>
            <a:r>
              <a:rPr lang="en-US" dirty="0"/>
              <a:t>Slide Title Here</a:t>
            </a:r>
          </a:p>
        </p:txBody>
      </p:sp>
      <p:sp>
        <p:nvSpPr>
          <p:cNvPr id="8" name="Text Placeholder 3">
            <a:extLst>
              <a:ext uri="{FF2B5EF4-FFF2-40B4-BE49-F238E27FC236}">
                <a16:creationId xmlns:a16="http://schemas.microsoft.com/office/drawing/2014/main" id="{F9AC2C64-0B5D-9A4C-BC3A-C2F4E05354E7}"/>
              </a:ext>
            </a:extLst>
          </p:cNvPr>
          <p:cNvSpPr>
            <a:spLocks noGrp="1"/>
          </p:cNvSpPr>
          <p:nvPr>
            <p:ph type="body" sz="quarter" idx="15" hasCustomPrompt="1"/>
          </p:nvPr>
        </p:nvSpPr>
        <p:spPr>
          <a:xfrm>
            <a:off x="609603" y="927654"/>
            <a:ext cx="10337797" cy="446529"/>
          </a:xfrm>
          <a:prstGeom prst="rect">
            <a:avLst/>
          </a:prstGeom>
        </p:spPr>
        <p:txBody>
          <a:bodyPr>
            <a:noAutofit/>
          </a:bodyPr>
          <a:lstStyle>
            <a:lvl1pPr marL="0" indent="0">
              <a:lnSpc>
                <a:spcPct val="100000"/>
              </a:lnSpc>
              <a:buNone/>
              <a:defRPr sz="2400" i="0">
                <a:latin typeface="+mn-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2377281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endParaRPr lang="en-US"/>
          </a:p>
        </p:txBody>
      </p:sp>
      <p:sp>
        <p:nvSpPr>
          <p:cNvPr id="14" name="Slide Number Placeholder 13"/>
          <p:cNvSpPr>
            <a:spLocks noGrp="1"/>
          </p:cNvSpPr>
          <p:nvPr>
            <p:ph type="sldNum" sz="quarter" idx="13"/>
          </p:nvPr>
        </p:nvSpPr>
        <p:spPr/>
        <p:txBody>
          <a:bodyPr/>
          <a:lstStyle/>
          <a:p>
            <a:fld id="{D20C4BF2-D52D-4FC9-88E9-C67FEF66EAB5}" type="slidenum">
              <a:rPr lang="en-US" smtClean="0"/>
              <a:t>‹#›</a:t>
            </a:fld>
            <a:endParaRPr lang="en-US"/>
          </a:p>
        </p:txBody>
      </p:sp>
      <p:sp>
        <p:nvSpPr>
          <p:cNvPr id="3" name="Chart Placeholder 2"/>
          <p:cNvSpPr>
            <a:spLocks noGrp="1"/>
          </p:cNvSpPr>
          <p:nvPr>
            <p:ph type="chart" sz="quarter" idx="14"/>
          </p:nvPr>
        </p:nvSpPr>
        <p:spPr>
          <a:xfrm>
            <a:off x="357810" y="450575"/>
            <a:ext cx="11449876" cy="5420140"/>
          </a:xfrm>
          <a:prstGeom prst="rect">
            <a:avLst/>
          </a:prstGeom>
        </p:spPr>
        <p:txBody>
          <a:bodyPr>
            <a:normAutofit/>
          </a:bodyPr>
          <a:lstStyle/>
          <a:p>
            <a:r>
              <a:rPr lang="en-US"/>
              <a:t>Click icon to add chart</a:t>
            </a:r>
            <a:endParaRPr lang="en-US" dirty="0"/>
          </a:p>
        </p:txBody>
      </p:sp>
    </p:spTree>
    <p:extLst>
      <p:ext uri="{BB962C8B-B14F-4D97-AF65-F5344CB8AC3E}">
        <p14:creationId xmlns:p14="http://schemas.microsoft.com/office/powerpoint/2010/main" val="117875741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endParaRPr lang="en-US"/>
          </a:p>
        </p:txBody>
      </p:sp>
      <p:sp>
        <p:nvSpPr>
          <p:cNvPr id="14" name="Slide Number Placeholder 13"/>
          <p:cNvSpPr>
            <a:spLocks noGrp="1"/>
          </p:cNvSpPr>
          <p:nvPr>
            <p:ph type="sldNum" sz="quarter" idx="13"/>
          </p:nvPr>
        </p:nvSpPr>
        <p:spPr/>
        <p:txBody>
          <a:bodyPr/>
          <a:lstStyle/>
          <a:p>
            <a:fld id="{48DD7986-62F7-4043-B163-95AA5A8D04EF}" type="slidenum">
              <a:rPr lang="en-US" smtClean="0"/>
              <a:t>‹#›</a:t>
            </a:fld>
            <a:endParaRPr lang="en-US"/>
          </a:p>
        </p:txBody>
      </p:sp>
    </p:spTree>
    <p:extLst>
      <p:ext uri="{BB962C8B-B14F-4D97-AF65-F5344CB8AC3E}">
        <p14:creationId xmlns:p14="http://schemas.microsoft.com/office/powerpoint/2010/main" val="236592939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endParaRPr lang="en-US"/>
          </a:p>
        </p:txBody>
      </p:sp>
      <p:sp>
        <p:nvSpPr>
          <p:cNvPr id="14" name="Slide Number Placeholder 13"/>
          <p:cNvSpPr>
            <a:spLocks noGrp="1"/>
          </p:cNvSpPr>
          <p:nvPr>
            <p:ph type="sldNum" sz="quarter" idx="13"/>
          </p:nvPr>
        </p:nvSpPr>
        <p:spPr/>
        <p:txBody>
          <a:bodyPr/>
          <a:lstStyle/>
          <a:p>
            <a:fld id="{48DD7986-62F7-4043-B163-95AA5A8D04EF}" type="slidenum">
              <a:rPr lang="en-US" smtClean="0"/>
              <a:t>‹#›</a:t>
            </a:fld>
            <a:endParaRPr lang="en-US"/>
          </a:p>
        </p:txBody>
      </p:sp>
      <p:sp>
        <p:nvSpPr>
          <p:cNvPr id="3" name="Chart Placeholder 2"/>
          <p:cNvSpPr>
            <a:spLocks noGrp="1"/>
          </p:cNvSpPr>
          <p:nvPr>
            <p:ph type="chart" sz="quarter" idx="14"/>
          </p:nvPr>
        </p:nvSpPr>
        <p:spPr>
          <a:xfrm>
            <a:off x="357810" y="450575"/>
            <a:ext cx="11449876" cy="5420140"/>
          </a:xfrm>
          <a:prstGeom prst="rect">
            <a:avLst/>
          </a:prstGeom>
        </p:spPr>
        <p:txBody>
          <a:bodyPr>
            <a:normAutofit/>
          </a:bodyPr>
          <a:lstStyle/>
          <a:p>
            <a:r>
              <a:rPr lang="en-US"/>
              <a:t>Click icon to add chart</a:t>
            </a:r>
            <a:endParaRPr lang="en-US" dirty="0"/>
          </a:p>
        </p:txBody>
      </p:sp>
    </p:spTree>
    <p:extLst>
      <p:ext uri="{BB962C8B-B14F-4D97-AF65-F5344CB8AC3E}">
        <p14:creationId xmlns:p14="http://schemas.microsoft.com/office/powerpoint/2010/main" val="375300341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Column Bullet">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endParaRPr lang="en-US"/>
          </a:p>
        </p:txBody>
      </p:sp>
      <p:sp>
        <p:nvSpPr>
          <p:cNvPr id="14" name="Slide Number Placeholder 13"/>
          <p:cNvSpPr>
            <a:spLocks noGrp="1"/>
          </p:cNvSpPr>
          <p:nvPr>
            <p:ph type="sldNum" sz="quarter" idx="13"/>
          </p:nvPr>
        </p:nvSpPr>
        <p:spPr/>
        <p:txBody>
          <a:bodyPr/>
          <a:lstStyle/>
          <a:p>
            <a:fld id="{48DD7986-62F7-4043-B163-95AA5A8D04EF}" type="slidenum">
              <a:rPr lang="en-US" smtClean="0"/>
              <a:t>‹#›</a:t>
            </a:fld>
            <a:endParaRPr lang="en-US"/>
          </a:p>
        </p:txBody>
      </p:sp>
      <p:sp>
        <p:nvSpPr>
          <p:cNvPr id="8" name="Text Placeholder 3"/>
          <p:cNvSpPr>
            <a:spLocks noGrp="1"/>
          </p:cNvSpPr>
          <p:nvPr>
            <p:ph idx="1"/>
          </p:nvPr>
        </p:nvSpPr>
        <p:spPr>
          <a:xfrm>
            <a:off x="612912" y="1868556"/>
            <a:ext cx="5098776" cy="39093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3"/>
          <p:cNvSpPr>
            <a:spLocks noGrp="1"/>
          </p:cNvSpPr>
          <p:nvPr>
            <p:ph idx="16"/>
          </p:nvPr>
        </p:nvSpPr>
        <p:spPr>
          <a:xfrm>
            <a:off x="6354307" y="1868556"/>
            <a:ext cx="5108824" cy="39093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itle 15">
            <a:extLst>
              <a:ext uri="{FF2B5EF4-FFF2-40B4-BE49-F238E27FC236}">
                <a16:creationId xmlns:a16="http://schemas.microsoft.com/office/drawing/2014/main" id="{9C7D9C97-8A9F-A04E-A137-581567305C82}"/>
              </a:ext>
            </a:extLst>
          </p:cNvPr>
          <p:cNvSpPr>
            <a:spLocks noGrp="1"/>
          </p:cNvSpPr>
          <p:nvPr>
            <p:ph type="title" hasCustomPrompt="1"/>
          </p:nvPr>
        </p:nvSpPr>
        <p:spPr>
          <a:xfrm>
            <a:off x="604780" y="425001"/>
            <a:ext cx="10338387" cy="611449"/>
          </a:xfrm>
          <a:prstGeom prst="rect">
            <a:avLst/>
          </a:prstGeom>
        </p:spPr>
        <p:txBody>
          <a:bodyPr anchor="b">
            <a:noAutofit/>
          </a:bodyPr>
          <a:lstStyle>
            <a:lvl1pPr>
              <a:defRPr sz="4800">
                <a:latin typeface="+mj-lt"/>
              </a:defRPr>
            </a:lvl1pPr>
          </a:lstStyle>
          <a:p>
            <a:r>
              <a:rPr lang="en-US" dirty="0"/>
              <a:t>Slide Title Here</a:t>
            </a:r>
          </a:p>
        </p:txBody>
      </p:sp>
      <p:sp>
        <p:nvSpPr>
          <p:cNvPr id="13" name="Text Placeholder 3">
            <a:extLst>
              <a:ext uri="{FF2B5EF4-FFF2-40B4-BE49-F238E27FC236}">
                <a16:creationId xmlns:a16="http://schemas.microsoft.com/office/drawing/2014/main" id="{DCB652CA-B1A6-594B-AD63-71A3FE12AE09}"/>
              </a:ext>
            </a:extLst>
          </p:cNvPr>
          <p:cNvSpPr>
            <a:spLocks noGrp="1"/>
          </p:cNvSpPr>
          <p:nvPr>
            <p:ph type="body" sz="quarter" idx="15" hasCustomPrompt="1"/>
          </p:nvPr>
        </p:nvSpPr>
        <p:spPr>
          <a:xfrm>
            <a:off x="609603" y="927654"/>
            <a:ext cx="10337797" cy="446529"/>
          </a:xfrm>
          <a:prstGeom prst="rect">
            <a:avLst/>
          </a:prstGeom>
        </p:spPr>
        <p:txBody>
          <a:bodyPr>
            <a:noAutofit/>
          </a:bodyPr>
          <a:lstStyle>
            <a:lvl1pPr marL="0" indent="0">
              <a:lnSpc>
                <a:spcPct val="100000"/>
              </a:lnSpc>
              <a:buNone/>
              <a:defRPr sz="2400" i="0">
                <a:latin typeface="+mn-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202508114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Slide – Nav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DD7986-62F7-4043-B163-95AA5A8D04EF}" type="slidenum">
              <a:rPr lang="en-US" smtClean="0"/>
              <a:t>‹#›</a:t>
            </a:fld>
            <a:endParaRPr lang="en-US"/>
          </a:p>
        </p:txBody>
      </p:sp>
      <p:sp>
        <p:nvSpPr>
          <p:cNvPr id="7" name="TextBox 6"/>
          <p:cNvSpPr txBox="1"/>
          <p:nvPr/>
        </p:nvSpPr>
        <p:spPr bwMode="auto">
          <a:xfrm>
            <a:off x="609602" y="265044"/>
            <a:ext cx="1590260" cy="2831544"/>
          </a:xfrm>
          <a:prstGeom prst="rect">
            <a:avLst/>
          </a:prstGeom>
          <a:noFill/>
          <a:ln w="19050" algn="ctr">
            <a:noFill/>
            <a:miter lim="800000"/>
            <a:headEnd/>
            <a:tailEnd/>
          </a:ln>
        </p:spPr>
        <p:txBody>
          <a:bodyPr wrap="square" lIns="0" tIns="0" rIns="0" bIns="0" rtlCol="0">
            <a:spAutoFit/>
          </a:bodyPr>
          <a:lstStyle/>
          <a:p>
            <a:r>
              <a:rPr lang="en-US" sz="18400" b="1" i="0" dirty="0">
                <a:solidFill>
                  <a:schemeClr val="tx2"/>
                </a:solidFill>
                <a:latin typeface="+mn-lt"/>
              </a:rPr>
              <a:t>“</a:t>
            </a:r>
          </a:p>
        </p:txBody>
      </p:sp>
      <p:sp>
        <p:nvSpPr>
          <p:cNvPr id="9" name="Text Placeholder 8"/>
          <p:cNvSpPr>
            <a:spLocks noGrp="1"/>
          </p:cNvSpPr>
          <p:nvPr>
            <p:ph type="body" sz="quarter" idx="13" hasCustomPrompt="1"/>
          </p:nvPr>
        </p:nvSpPr>
        <p:spPr>
          <a:xfrm>
            <a:off x="583466" y="1908314"/>
            <a:ext cx="10972431" cy="2809461"/>
          </a:xfrm>
          <a:prstGeom prst="rect">
            <a:avLst/>
          </a:prstGeom>
        </p:spPr>
        <p:txBody>
          <a:bodyPr anchor="ctr" anchorCtr="0">
            <a:normAutofit/>
          </a:bodyPr>
          <a:lstStyle>
            <a:lvl1pPr marL="0" indent="0">
              <a:lnSpc>
                <a:spcPct val="100000"/>
              </a:lnSpc>
              <a:buNone/>
              <a:defRPr sz="3733" i="0" baseline="0">
                <a:latin typeface="+mj-lt"/>
              </a:defRPr>
            </a:lvl1pPr>
            <a:lvl2pPr marL="306908" indent="0">
              <a:buNone/>
              <a:defRPr>
                <a:latin typeface="+mn-lt"/>
              </a:defRPr>
            </a:lvl2pPr>
            <a:lvl3pPr marL="687899" indent="0">
              <a:buNone/>
              <a:defRPr>
                <a:latin typeface="+mn-lt"/>
              </a:defRPr>
            </a:lvl3pPr>
            <a:lvl4pPr marL="1066773" indent="0">
              <a:buNone/>
              <a:defRPr>
                <a:latin typeface="+mn-lt"/>
              </a:defRPr>
            </a:lvl4pPr>
            <a:lvl5pPr marL="1447764"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596899" y="4929105"/>
            <a:ext cx="8685277" cy="573905"/>
          </a:xfrm>
          <a:prstGeom prst="rect">
            <a:avLst/>
          </a:prstGeom>
        </p:spPr>
        <p:txBody>
          <a:bodyPr>
            <a:normAutofit/>
          </a:bodyPr>
          <a:lstStyle>
            <a:lvl1pPr marL="0" indent="0">
              <a:lnSpc>
                <a:spcPct val="100000"/>
              </a:lnSpc>
              <a:buNone/>
              <a:defRPr sz="2400" b="1">
                <a:solidFill>
                  <a:schemeClr val="tx1"/>
                </a:solidFill>
                <a:latin typeface="+mn-lt"/>
              </a:defRPr>
            </a:lvl1pPr>
          </a:lstStyle>
          <a:p>
            <a:pPr lvl="0"/>
            <a:r>
              <a:rPr lang="en-US" dirty="0"/>
              <a:t>Author’s Name</a:t>
            </a:r>
          </a:p>
        </p:txBody>
      </p:sp>
      <p:sp>
        <p:nvSpPr>
          <p:cNvPr id="11" name="Text Placeholder 13"/>
          <p:cNvSpPr>
            <a:spLocks noGrp="1"/>
          </p:cNvSpPr>
          <p:nvPr>
            <p:ph type="body" sz="quarter" idx="15" hasCustomPrompt="1"/>
          </p:nvPr>
        </p:nvSpPr>
        <p:spPr>
          <a:xfrm>
            <a:off x="596899" y="5307937"/>
            <a:ext cx="8685277" cy="587916"/>
          </a:xfrm>
          <a:prstGeom prst="rect">
            <a:avLst/>
          </a:prstGeom>
        </p:spPr>
        <p:txBody>
          <a:bodyPr>
            <a:normAutofit/>
          </a:bodyPr>
          <a:lstStyle>
            <a:lvl1pPr marL="0" indent="0">
              <a:lnSpc>
                <a:spcPts val="2667"/>
              </a:lnSpc>
              <a:buNone/>
              <a:defRPr sz="2400" b="0" baseline="0">
                <a:solidFill>
                  <a:schemeClr val="tx1"/>
                </a:solidFill>
                <a:latin typeface="+mn-lt"/>
              </a:defRPr>
            </a:lvl1pPr>
          </a:lstStyle>
          <a:p>
            <a:pPr lvl="0"/>
            <a:r>
              <a:rPr lang="en-US" dirty="0"/>
              <a:t>Position Title</a:t>
            </a:r>
          </a:p>
        </p:txBody>
      </p:sp>
    </p:spTree>
    <p:extLst>
      <p:ext uri="{BB962C8B-B14F-4D97-AF65-F5344CB8AC3E}">
        <p14:creationId xmlns:p14="http://schemas.microsoft.com/office/powerpoint/2010/main" val="87474363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DD7986-62F7-4043-B163-95AA5A8D04EF}" type="slidenum">
              <a:rPr lang="en-US" smtClean="0"/>
              <a:t>‹#›</a:t>
            </a:fld>
            <a:endParaRPr lang="en-US"/>
          </a:p>
        </p:txBody>
      </p:sp>
      <p:sp>
        <p:nvSpPr>
          <p:cNvPr id="7" name="TextBox 6"/>
          <p:cNvSpPr txBox="1"/>
          <p:nvPr/>
        </p:nvSpPr>
        <p:spPr bwMode="auto">
          <a:xfrm>
            <a:off x="609602" y="265044"/>
            <a:ext cx="1590260" cy="2831544"/>
          </a:xfrm>
          <a:prstGeom prst="rect">
            <a:avLst/>
          </a:prstGeom>
          <a:noFill/>
          <a:ln w="19050" algn="ctr">
            <a:noFill/>
            <a:miter lim="800000"/>
            <a:headEnd/>
            <a:tailEnd/>
          </a:ln>
        </p:spPr>
        <p:txBody>
          <a:bodyPr wrap="square" lIns="0" tIns="0" rIns="0" bIns="0" rtlCol="0">
            <a:spAutoFit/>
          </a:bodyPr>
          <a:lstStyle/>
          <a:p>
            <a:r>
              <a:rPr lang="en-US" sz="18400" b="1" i="0" dirty="0">
                <a:solidFill>
                  <a:srgbClr val="18A3AC"/>
                </a:solidFill>
                <a:latin typeface="+mn-lt"/>
              </a:rPr>
              <a:t>“</a:t>
            </a:r>
          </a:p>
        </p:txBody>
      </p:sp>
      <p:sp>
        <p:nvSpPr>
          <p:cNvPr id="9" name="Text Placeholder 8"/>
          <p:cNvSpPr>
            <a:spLocks noGrp="1"/>
          </p:cNvSpPr>
          <p:nvPr>
            <p:ph type="body" sz="quarter" idx="13" hasCustomPrompt="1"/>
          </p:nvPr>
        </p:nvSpPr>
        <p:spPr>
          <a:xfrm>
            <a:off x="583466" y="1908314"/>
            <a:ext cx="10972431" cy="2809461"/>
          </a:xfrm>
          <a:prstGeom prst="rect">
            <a:avLst/>
          </a:prstGeom>
        </p:spPr>
        <p:txBody>
          <a:bodyPr anchor="ctr" anchorCtr="0">
            <a:normAutofit/>
          </a:bodyPr>
          <a:lstStyle>
            <a:lvl1pPr marL="0" indent="0">
              <a:lnSpc>
                <a:spcPct val="100000"/>
              </a:lnSpc>
              <a:buNone/>
              <a:defRPr sz="3733" i="0" baseline="0">
                <a:latin typeface="+mj-lt"/>
              </a:defRPr>
            </a:lvl1pPr>
            <a:lvl2pPr marL="306908" indent="0">
              <a:buNone/>
              <a:defRPr>
                <a:latin typeface="+mn-lt"/>
              </a:defRPr>
            </a:lvl2pPr>
            <a:lvl3pPr marL="687899" indent="0">
              <a:buNone/>
              <a:defRPr>
                <a:latin typeface="+mn-lt"/>
              </a:defRPr>
            </a:lvl3pPr>
            <a:lvl4pPr marL="1066773" indent="0">
              <a:buNone/>
              <a:defRPr>
                <a:latin typeface="+mn-lt"/>
              </a:defRPr>
            </a:lvl4pPr>
            <a:lvl5pPr marL="1447764"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4" name="Text Placeholder 13"/>
          <p:cNvSpPr>
            <a:spLocks noGrp="1"/>
          </p:cNvSpPr>
          <p:nvPr>
            <p:ph type="body" sz="quarter" idx="14" hasCustomPrompt="1"/>
          </p:nvPr>
        </p:nvSpPr>
        <p:spPr>
          <a:xfrm>
            <a:off x="596899" y="4929105"/>
            <a:ext cx="8685277" cy="573905"/>
          </a:xfrm>
          <a:prstGeom prst="rect">
            <a:avLst/>
          </a:prstGeom>
        </p:spPr>
        <p:txBody>
          <a:bodyPr>
            <a:normAutofit/>
          </a:bodyPr>
          <a:lstStyle>
            <a:lvl1pPr marL="0" indent="0">
              <a:lnSpc>
                <a:spcPct val="100000"/>
              </a:lnSpc>
              <a:buNone/>
              <a:defRPr sz="2400" b="1">
                <a:solidFill>
                  <a:srgbClr val="18A3AC"/>
                </a:solidFill>
                <a:latin typeface="+mn-lt"/>
              </a:defRPr>
            </a:lvl1pPr>
          </a:lstStyle>
          <a:p>
            <a:pPr lvl="0"/>
            <a:r>
              <a:rPr lang="en-US" dirty="0"/>
              <a:t>Author’s Name</a:t>
            </a:r>
          </a:p>
        </p:txBody>
      </p:sp>
      <p:sp>
        <p:nvSpPr>
          <p:cNvPr id="15" name="Text Placeholder 13"/>
          <p:cNvSpPr>
            <a:spLocks noGrp="1"/>
          </p:cNvSpPr>
          <p:nvPr>
            <p:ph type="body" sz="quarter" idx="15" hasCustomPrompt="1"/>
          </p:nvPr>
        </p:nvSpPr>
        <p:spPr>
          <a:xfrm>
            <a:off x="596899" y="5307937"/>
            <a:ext cx="8685277" cy="587916"/>
          </a:xfrm>
          <a:prstGeom prst="rect">
            <a:avLst/>
          </a:prstGeom>
        </p:spPr>
        <p:txBody>
          <a:bodyPr>
            <a:normAutofit/>
          </a:bodyPr>
          <a:lstStyle>
            <a:lvl1pPr marL="0" indent="0">
              <a:lnSpc>
                <a:spcPts val="2667"/>
              </a:lnSpc>
              <a:buNone/>
              <a:defRPr sz="2400" b="0" baseline="0">
                <a:solidFill>
                  <a:srgbClr val="18A3AC"/>
                </a:solidFill>
                <a:latin typeface="+mn-lt"/>
              </a:defRPr>
            </a:lvl1pPr>
          </a:lstStyle>
          <a:p>
            <a:pPr lvl="0"/>
            <a:r>
              <a:rPr lang="en-US" dirty="0"/>
              <a:t>Position Title</a:t>
            </a:r>
          </a:p>
        </p:txBody>
      </p:sp>
    </p:spTree>
    <p:extLst>
      <p:ext uri="{BB962C8B-B14F-4D97-AF65-F5344CB8AC3E}">
        <p14:creationId xmlns:p14="http://schemas.microsoft.com/office/powerpoint/2010/main" val="239453160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DD7986-62F7-4043-B163-95AA5A8D04EF}" type="slidenum">
              <a:rPr lang="en-US" smtClean="0"/>
              <a:t>‹#›</a:t>
            </a:fld>
            <a:endParaRPr lang="en-US"/>
          </a:p>
        </p:txBody>
      </p:sp>
      <p:sp>
        <p:nvSpPr>
          <p:cNvPr id="7" name="TextBox 6"/>
          <p:cNvSpPr txBox="1"/>
          <p:nvPr/>
        </p:nvSpPr>
        <p:spPr bwMode="auto">
          <a:xfrm>
            <a:off x="609602" y="265044"/>
            <a:ext cx="1590260" cy="2831544"/>
          </a:xfrm>
          <a:prstGeom prst="rect">
            <a:avLst/>
          </a:prstGeom>
          <a:noFill/>
          <a:ln w="19050" algn="ctr">
            <a:noFill/>
            <a:miter lim="800000"/>
            <a:headEnd/>
            <a:tailEnd/>
          </a:ln>
        </p:spPr>
        <p:txBody>
          <a:bodyPr wrap="square" lIns="0" tIns="0" rIns="0" bIns="0" rtlCol="0">
            <a:spAutoFit/>
          </a:bodyPr>
          <a:lstStyle/>
          <a:p>
            <a:r>
              <a:rPr lang="en-US" sz="18400" b="1" i="0" dirty="0">
                <a:solidFill>
                  <a:srgbClr val="178CCB"/>
                </a:solidFill>
                <a:latin typeface="+mn-lt"/>
              </a:rPr>
              <a:t>“</a:t>
            </a:r>
          </a:p>
        </p:txBody>
      </p:sp>
      <p:sp>
        <p:nvSpPr>
          <p:cNvPr id="9" name="Text Placeholder 8"/>
          <p:cNvSpPr>
            <a:spLocks noGrp="1"/>
          </p:cNvSpPr>
          <p:nvPr>
            <p:ph type="body" sz="quarter" idx="13" hasCustomPrompt="1"/>
          </p:nvPr>
        </p:nvSpPr>
        <p:spPr>
          <a:xfrm>
            <a:off x="583466" y="1908314"/>
            <a:ext cx="10972431" cy="2809461"/>
          </a:xfrm>
          <a:prstGeom prst="rect">
            <a:avLst/>
          </a:prstGeom>
        </p:spPr>
        <p:txBody>
          <a:bodyPr anchor="ctr" anchorCtr="0">
            <a:normAutofit/>
          </a:bodyPr>
          <a:lstStyle>
            <a:lvl1pPr marL="0" indent="0">
              <a:lnSpc>
                <a:spcPct val="100000"/>
              </a:lnSpc>
              <a:buNone/>
              <a:defRPr sz="3733" i="0" baseline="0">
                <a:latin typeface="+mj-lt"/>
              </a:defRPr>
            </a:lvl1pPr>
            <a:lvl2pPr marL="306908" indent="0">
              <a:buNone/>
              <a:defRPr>
                <a:latin typeface="+mn-lt"/>
              </a:defRPr>
            </a:lvl2pPr>
            <a:lvl3pPr marL="687899" indent="0">
              <a:buNone/>
              <a:defRPr>
                <a:latin typeface="+mn-lt"/>
              </a:defRPr>
            </a:lvl3pPr>
            <a:lvl4pPr marL="1066773" indent="0">
              <a:buNone/>
              <a:defRPr>
                <a:latin typeface="+mn-lt"/>
              </a:defRPr>
            </a:lvl4pPr>
            <a:lvl5pPr marL="1447764"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2" name="Text Placeholder 13"/>
          <p:cNvSpPr>
            <a:spLocks noGrp="1"/>
          </p:cNvSpPr>
          <p:nvPr>
            <p:ph type="body" sz="quarter" idx="14" hasCustomPrompt="1"/>
          </p:nvPr>
        </p:nvSpPr>
        <p:spPr>
          <a:xfrm>
            <a:off x="596899" y="4929105"/>
            <a:ext cx="8685277" cy="573905"/>
          </a:xfrm>
          <a:prstGeom prst="rect">
            <a:avLst/>
          </a:prstGeom>
        </p:spPr>
        <p:txBody>
          <a:bodyPr>
            <a:normAutofit/>
          </a:bodyPr>
          <a:lstStyle>
            <a:lvl1pPr marL="0" indent="0">
              <a:lnSpc>
                <a:spcPct val="100000"/>
              </a:lnSpc>
              <a:buNone/>
              <a:defRPr sz="2400" b="1">
                <a:solidFill>
                  <a:srgbClr val="178CCB"/>
                </a:solidFill>
                <a:latin typeface="+mn-lt"/>
              </a:defRPr>
            </a:lvl1pPr>
          </a:lstStyle>
          <a:p>
            <a:pPr lvl="0"/>
            <a:r>
              <a:rPr lang="en-US" dirty="0"/>
              <a:t>Author’s Name</a:t>
            </a:r>
          </a:p>
        </p:txBody>
      </p:sp>
      <p:sp>
        <p:nvSpPr>
          <p:cNvPr id="13" name="Text Placeholder 13"/>
          <p:cNvSpPr>
            <a:spLocks noGrp="1"/>
          </p:cNvSpPr>
          <p:nvPr>
            <p:ph type="body" sz="quarter" idx="15" hasCustomPrompt="1"/>
          </p:nvPr>
        </p:nvSpPr>
        <p:spPr>
          <a:xfrm>
            <a:off x="596899" y="5307937"/>
            <a:ext cx="8685277" cy="587916"/>
          </a:xfrm>
          <a:prstGeom prst="rect">
            <a:avLst/>
          </a:prstGeom>
        </p:spPr>
        <p:txBody>
          <a:bodyPr>
            <a:normAutofit/>
          </a:bodyPr>
          <a:lstStyle>
            <a:lvl1pPr marL="0" indent="0">
              <a:lnSpc>
                <a:spcPts val="2667"/>
              </a:lnSpc>
              <a:buNone/>
              <a:defRPr sz="2400" b="0" baseline="0">
                <a:solidFill>
                  <a:srgbClr val="178CCB"/>
                </a:solidFill>
                <a:latin typeface="+mn-lt"/>
              </a:defRPr>
            </a:lvl1pPr>
          </a:lstStyle>
          <a:p>
            <a:pPr lvl="0"/>
            <a:r>
              <a:rPr lang="en-US" dirty="0"/>
              <a:t>Position Title</a:t>
            </a:r>
          </a:p>
        </p:txBody>
      </p:sp>
    </p:spTree>
    <p:extLst>
      <p:ext uri="{BB962C8B-B14F-4D97-AF65-F5344CB8AC3E}">
        <p14:creationId xmlns:p14="http://schemas.microsoft.com/office/powerpoint/2010/main" val="373526910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ivider Slide – Navy">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endParaRPr lang="en-US"/>
          </a:p>
        </p:txBody>
      </p:sp>
      <p:sp>
        <p:nvSpPr>
          <p:cNvPr id="14" name="Slide Number Placeholder 13"/>
          <p:cNvSpPr>
            <a:spLocks noGrp="1"/>
          </p:cNvSpPr>
          <p:nvPr>
            <p:ph type="sldNum" sz="quarter" idx="13"/>
          </p:nvPr>
        </p:nvSpPr>
        <p:spPr/>
        <p:txBody>
          <a:bodyPr/>
          <a:lstStyle/>
          <a:p>
            <a:fld id="{48DD7986-62F7-4043-B163-95AA5A8D04EF}" type="slidenum">
              <a:rPr lang="en-US" smtClean="0"/>
              <a:t>‹#›</a:t>
            </a:fld>
            <a:endParaRPr lang="en-US"/>
          </a:p>
        </p:txBody>
      </p:sp>
      <p:sp>
        <p:nvSpPr>
          <p:cNvPr id="16" name="Title 15"/>
          <p:cNvSpPr>
            <a:spLocks noGrp="1"/>
          </p:cNvSpPr>
          <p:nvPr>
            <p:ph type="title" hasCustomPrompt="1"/>
          </p:nvPr>
        </p:nvSpPr>
        <p:spPr>
          <a:xfrm>
            <a:off x="604780" y="2339687"/>
            <a:ext cx="8791011" cy="1906851"/>
          </a:xfrm>
          <a:prstGeom prst="rect">
            <a:avLst/>
          </a:prstGeom>
        </p:spPr>
        <p:txBody>
          <a:bodyPr anchor="ctr">
            <a:noAutofit/>
          </a:bodyPr>
          <a:lstStyle>
            <a:lvl1pPr>
              <a:defRPr sz="4800" baseline="0">
                <a:latin typeface="+mj-lt"/>
              </a:defRPr>
            </a:lvl1pPr>
          </a:lstStyle>
          <a:p>
            <a:r>
              <a:rPr lang="en-US" dirty="0"/>
              <a:t>Section Header Here</a:t>
            </a:r>
          </a:p>
        </p:txBody>
      </p:sp>
      <p:sp>
        <p:nvSpPr>
          <p:cNvPr id="2" name="Rectangle 1"/>
          <p:cNvSpPr/>
          <p:nvPr/>
        </p:nvSpPr>
        <p:spPr bwMode="auto">
          <a:xfrm>
            <a:off x="1" y="2358888"/>
            <a:ext cx="331305" cy="1881809"/>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Tree>
    <p:extLst>
      <p:ext uri="{BB962C8B-B14F-4D97-AF65-F5344CB8AC3E}">
        <p14:creationId xmlns:p14="http://schemas.microsoft.com/office/powerpoint/2010/main" val="18366631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ivider Slide – Teal">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endParaRPr lang="en-US"/>
          </a:p>
        </p:txBody>
      </p:sp>
      <p:sp>
        <p:nvSpPr>
          <p:cNvPr id="14" name="Slide Number Placeholder 13"/>
          <p:cNvSpPr>
            <a:spLocks noGrp="1"/>
          </p:cNvSpPr>
          <p:nvPr>
            <p:ph type="sldNum" sz="quarter" idx="13"/>
          </p:nvPr>
        </p:nvSpPr>
        <p:spPr/>
        <p:txBody>
          <a:bodyPr/>
          <a:lstStyle/>
          <a:p>
            <a:fld id="{48DD7986-62F7-4043-B163-95AA5A8D04EF}" type="slidenum">
              <a:rPr lang="en-US" smtClean="0"/>
              <a:t>‹#›</a:t>
            </a:fld>
            <a:endParaRPr lang="en-US"/>
          </a:p>
        </p:txBody>
      </p:sp>
      <p:sp>
        <p:nvSpPr>
          <p:cNvPr id="16" name="Title 15"/>
          <p:cNvSpPr>
            <a:spLocks noGrp="1"/>
          </p:cNvSpPr>
          <p:nvPr>
            <p:ph type="title" hasCustomPrompt="1"/>
          </p:nvPr>
        </p:nvSpPr>
        <p:spPr>
          <a:xfrm>
            <a:off x="604780" y="2339687"/>
            <a:ext cx="8791011" cy="1906851"/>
          </a:xfrm>
          <a:prstGeom prst="rect">
            <a:avLst/>
          </a:prstGeom>
        </p:spPr>
        <p:txBody>
          <a:bodyPr anchor="ctr">
            <a:noAutofit/>
          </a:bodyPr>
          <a:lstStyle>
            <a:lvl1pPr>
              <a:defRPr sz="4800" baseline="0">
                <a:solidFill>
                  <a:srgbClr val="18A3AC"/>
                </a:solidFill>
                <a:latin typeface="+mj-lt"/>
              </a:defRPr>
            </a:lvl1pPr>
          </a:lstStyle>
          <a:p>
            <a:r>
              <a:rPr lang="en-US" dirty="0"/>
              <a:t>Section Header Here</a:t>
            </a:r>
          </a:p>
        </p:txBody>
      </p:sp>
      <p:sp>
        <p:nvSpPr>
          <p:cNvPr id="2" name="Rectangle 1"/>
          <p:cNvSpPr/>
          <p:nvPr/>
        </p:nvSpPr>
        <p:spPr bwMode="auto">
          <a:xfrm>
            <a:off x="1" y="2358888"/>
            <a:ext cx="331305" cy="1881809"/>
          </a:xfrm>
          <a:prstGeom prst="rect">
            <a:avLst/>
          </a:prstGeom>
          <a:solidFill>
            <a:srgbClr val="18A3AC"/>
          </a:solidFill>
          <a:ln w="19050" algn="ctr">
            <a:noFill/>
            <a:miter lim="800000"/>
            <a:headEnd/>
            <a:tailEnd/>
          </a:ln>
        </p:spPr>
        <p:txBody>
          <a:bodyPr wrap="none" rtlCol="0" anchor="ctr"/>
          <a:lstStyle/>
          <a:p>
            <a:pPr algn="ctr">
              <a:lnSpc>
                <a:spcPct val="90000"/>
              </a:lnSpc>
            </a:pPr>
            <a:endParaRPr lang="en-US" sz="2133" b="1" dirty="0" err="1">
              <a:solidFill>
                <a:schemeClr val="accent2"/>
              </a:solidFill>
              <a:latin typeface="+mj-lt"/>
            </a:endParaRPr>
          </a:p>
        </p:txBody>
      </p:sp>
    </p:spTree>
    <p:extLst>
      <p:ext uri="{BB962C8B-B14F-4D97-AF65-F5344CB8AC3E}">
        <p14:creationId xmlns:p14="http://schemas.microsoft.com/office/powerpoint/2010/main" val="176227812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ivider Slide – Blu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endParaRPr lang="en-US"/>
          </a:p>
        </p:txBody>
      </p:sp>
      <p:sp>
        <p:nvSpPr>
          <p:cNvPr id="14" name="Slide Number Placeholder 13"/>
          <p:cNvSpPr>
            <a:spLocks noGrp="1"/>
          </p:cNvSpPr>
          <p:nvPr>
            <p:ph type="sldNum" sz="quarter" idx="13"/>
          </p:nvPr>
        </p:nvSpPr>
        <p:spPr/>
        <p:txBody>
          <a:bodyPr/>
          <a:lstStyle/>
          <a:p>
            <a:fld id="{48DD7986-62F7-4043-B163-95AA5A8D04EF}" type="slidenum">
              <a:rPr lang="en-US" smtClean="0"/>
              <a:t>‹#›</a:t>
            </a:fld>
            <a:endParaRPr lang="en-US"/>
          </a:p>
        </p:txBody>
      </p:sp>
      <p:sp>
        <p:nvSpPr>
          <p:cNvPr id="16" name="Title 15"/>
          <p:cNvSpPr>
            <a:spLocks noGrp="1"/>
          </p:cNvSpPr>
          <p:nvPr>
            <p:ph type="title" hasCustomPrompt="1"/>
          </p:nvPr>
        </p:nvSpPr>
        <p:spPr>
          <a:xfrm>
            <a:off x="604780" y="2339687"/>
            <a:ext cx="8791011" cy="1906851"/>
          </a:xfrm>
          <a:prstGeom prst="rect">
            <a:avLst/>
          </a:prstGeom>
        </p:spPr>
        <p:txBody>
          <a:bodyPr anchor="ctr">
            <a:noAutofit/>
          </a:bodyPr>
          <a:lstStyle>
            <a:lvl1pPr>
              <a:defRPr sz="4800" baseline="0">
                <a:solidFill>
                  <a:srgbClr val="178CCB"/>
                </a:solidFill>
                <a:latin typeface="+mj-lt"/>
              </a:defRPr>
            </a:lvl1pPr>
          </a:lstStyle>
          <a:p>
            <a:r>
              <a:rPr lang="en-US" dirty="0"/>
              <a:t>Section Header Here</a:t>
            </a:r>
          </a:p>
        </p:txBody>
      </p:sp>
      <p:sp>
        <p:nvSpPr>
          <p:cNvPr id="2" name="Rectangle 1"/>
          <p:cNvSpPr/>
          <p:nvPr/>
        </p:nvSpPr>
        <p:spPr bwMode="auto">
          <a:xfrm>
            <a:off x="1" y="2358888"/>
            <a:ext cx="331305" cy="1881809"/>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2133" b="1" dirty="0" err="1">
              <a:solidFill>
                <a:srgbClr val="178CCB"/>
              </a:solidFill>
              <a:latin typeface="+mj-lt"/>
            </a:endParaRPr>
          </a:p>
        </p:txBody>
      </p:sp>
    </p:spTree>
    <p:extLst>
      <p:ext uri="{BB962C8B-B14F-4D97-AF65-F5344CB8AC3E}">
        <p14:creationId xmlns:p14="http://schemas.microsoft.com/office/powerpoint/2010/main" val="103276132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losing with logo – 1">
    <p:bg>
      <p:bgRef idx="1001">
        <a:schemeClr val="bg1"/>
      </p:bgRef>
    </p:bg>
    <p:spTree>
      <p:nvGrpSpPr>
        <p:cNvPr id="1" name=""/>
        <p:cNvGrpSpPr/>
        <p:nvPr/>
      </p:nvGrpSpPr>
      <p:grpSpPr>
        <a:xfrm>
          <a:off x="0" y="0"/>
          <a:ext cx="0" cy="0"/>
          <a:chOff x="0" y="0"/>
          <a:chExt cx="0" cy="0"/>
        </a:xfrm>
      </p:grpSpPr>
      <p:pic>
        <p:nvPicPr>
          <p:cNvPr id="4" name="Picture 4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invGray">
          <a:xfrm>
            <a:off x="5153580" y="2710217"/>
            <a:ext cx="2094721" cy="1367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5AAD7427-59A5-5E43-A406-0C045D5C28C9}"/>
              </a:ext>
            </a:extLst>
          </p:cNvPr>
          <p:cNvPicPr>
            <a:picLocks noChangeAspect="1"/>
          </p:cNvPicPr>
          <p:nvPr/>
        </p:nvPicPr>
        <p:blipFill>
          <a:blip r:embed="rId3"/>
          <a:stretch>
            <a:fillRect/>
          </a:stretch>
        </p:blipFill>
        <p:spPr>
          <a:xfrm>
            <a:off x="5151967" y="2713568"/>
            <a:ext cx="2103967" cy="1369473"/>
          </a:xfrm>
          <a:prstGeom prst="rect">
            <a:avLst/>
          </a:prstGeom>
        </p:spPr>
      </p:pic>
    </p:spTree>
    <p:extLst>
      <p:ext uri="{BB962C8B-B14F-4D97-AF65-F5344CB8AC3E}">
        <p14:creationId xmlns:p14="http://schemas.microsoft.com/office/powerpoint/2010/main" val="6113496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82">
          <p15:clr>
            <a:srgbClr val="FBAE40"/>
          </p15:clr>
        </p15:guide>
        <p15:guide id="2" pos="2434">
          <p15:clr>
            <a:srgbClr val="FBAE40"/>
          </p15:clr>
        </p15:guide>
        <p15:guide id="3" orient="horz" pos="1720">
          <p15:clr>
            <a:srgbClr val="FBAE40"/>
          </p15:clr>
        </p15:guide>
        <p15:guide id="4" orient="horz" pos="1928">
          <p15:clr>
            <a:srgbClr val="FBAE40"/>
          </p15:clr>
        </p15:guide>
        <p15:guide id="5" pos="2980">
          <p15:clr>
            <a:srgbClr val="FBAE40"/>
          </p15:clr>
        </p15:guide>
        <p15:guide id="6" pos="342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endParaRPr lang="en-US"/>
          </a:p>
        </p:txBody>
      </p:sp>
      <p:sp>
        <p:nvSpPr>
          <p:cNvPr id="14" name="Slide Number Placeholder 13"/>
          <p:cNvSpPr>
            <a:spLocks noGrp="1"/>
          </p:cNvSpPr>
          <p:nvPr>
            <p:ph type="sldNum" sz="quarter" idx="13"/>
          </p:nvPr>
        </p:nvSpPr>
        <p:spPr/>
        <p:txBody>
          <a:bodyPr/>
          <a:lstStyle/>
          <a:p>
            <a:fld id="{D20C4BF2-D52D-4FC9-88E9-C67FEF66EAB5}" type="slidenum">
              <a:rPr lang="en-US" smtClean="0"/>
              <a:t>‹#›</a:t>
            </a:fld>
            <a:endParaRPr lang="en-US"/>
          </a:p>
        </p:txBody>
      </p:sp>
      <p:sp>
        <p:nvSpPr>
          <p:cNvPr id="8" name="Text Placeholder 3"/>
          <p:cNvSpPr>
            <a:spLocks noGrp="1"/>
          </p:cNvSpPr>
          <p:nvPr>
            <p:ph idx="1"/>
          </p:nvPr>
        </p:nvSpPr>
        <p:spPr>
          <a:xfrm>
            <a:off x="612912" y="1868556"/>
            <a:ext cx="5098776" cy="39093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3"/>
          <p:cNvSpPr>
            <a:spLocks noGrp="1"/>
          </p:cNvSpPr>
          <p:nvPr>
            <p:ph idx="16"/>
          </p:nvPr>
        </p:nvSpPr>
        <p:spPr>
          <a:xfrm>
            <a:off x="6354307" y="1868556"/>
            <a:ext cx="5108824" cy="39093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itle 15">
            <a:extLst>
              <a:ext uri="{FF2B5EF4-FFF2-40B4-BE49-F238E27FC236}">
                <a16:creationId xmlns:a16="http://schemas.microsoft.com/office/drawing/2014/main" id="{9C7D9C97-8A9F-A04E-A137-581567305C82}"/>
              </a:ext>
            </a:extLst>
          </p:cNvPr>
          <p:cNvSpPr>
            <a:spLocks noGrp="1"/>
          </p:cNvSpPr>
          <p:nvPr>
            <p:ph type="title" hasCustomPrompt="1"/>
          </p:nvPr>
        </p:nvSpPr>
        <p:spPr>
          <a:xfrm>
            <a:off x="604780" y="425001"/>
            <a:ext cx="10338387" cy="611449"/>
          </a:xfrm>
          <a:prstGeom prst="rect">
            <a:avLst/>
          </a:prstGeom>
        </p:spPr>
        <p:txBody>
          <a:bodyPr anchor="b">
            <a:noAutofit/>
          </a:bodyPr>
          <a:lstStyle>
            <a:lvl1pPr>
              <a:defRPr sz="4800">
                <a:latin typeface="+mj-lt"/>
              </a:defRPr>
            </a:lvl1pPr>
          </a:lstStyle>
          <a:p>
            <a:r>
              <a:rPr lang="en-US" dirty="0"/>
              <a:t>Slide Title Here</a:t>
            </a:r>
          </a:p>
        </p:txBody>
      </p:sp>
      <p:sp>
        <p:nvSpPr>
          <p:cNvPr id="13" name="Text Placeholder 3">
            <a:extLst>
              <a:ext uri="{FF2B5EF4-FFF2-40B4-BE49-F238E27FC236}">
                <a16:creationId xmlns:a16="http://schemas.microsoft.com/office/drawing/2014/main" id="{DCB652CA-B1A6-594B-AD63-71A3FE12AE09}"/>
              </a:ext>
            </a:extLst>
          </p:cNvPr>
          <p:cNvSpPr>
            <a:spLocks noGrp="1"/>
          </p:cNvSpPr>
          <p:nvPr>
            <p:ph type="body" sz="quarter" idx="15" hasCustomPrompt="1"/>
          </p:nvPr>
        </p:nvSpPr>
        <p:spPr>
          <a:xfrm>
            <a:off x="609603" y="927654"/>
            <a:ext cx="10337797" cy="446529"/>
          </a:xfrm>
          <a:prstGeom prst="rect">
            <a:avLst/>
          </a:prstGeom>
        </p:spPr>
        <p:txBody>
          <a:bodyPr>
            <a:noAutofit/>
          </a:bodyPr>
          <a:lstStyle>
            <a:lvl1pPr marL="0" indent="0">
              <a:lnSpc>
                <a:spcPct val="100000"/>
              </a:lnSpc>
              <a:buNone/>
              <a:defRPr sz="2400" i="0">
                <a:latin typeface="+mn-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235174499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losing with logo –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FDAEBB-F7A7-D54B-9AAA-07F101F97BE7}"/>
              </a:ext>
            </a:extLst>
          </p:cNvPr>
          <p:cNvPicPr>
            <a:picLocks noChangeAspect="1"/>
          </p:cNvPicPr>
          <p:nvPr/>
        </p:nvPicPr>
        <p:blipFill>
          <a:blip r:embed="rId2"/>
          <a:stretch>
            <a:fillRect/>
          </a:stretch>
        </p:blipFill>
        <p:spPr>
          <a:xfrm>
            <a:off x="5173133" y="2514600"/>
            <a:ext cx="1828800" cy="1828800"/>
          </a:xfrm>
          <a:prstGeom prst="rect">
            <a:avLst/>
          </a:prstGeom>
        </p:spPr>
      </p:pic>
    </p:spTree>
    <p:extLst>
      <p:ext uri="{BB962C8B-B14F-4D97-AF65-F5344CB8AC3E}">
        <p14:creationId xmlns:p14="http://schemas.microsoft.com/office/powerpoint/2010/main" val="34253703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444">
          <p15:clr>
            <a:srgbClr val="FBAE40"/>
          </p15:clr>
        </p15:guide>
        <p15:guide id="2" pos="3308">
          <p15:clr>
            <a:srgbClr val="FBAE40"/>
          </p15:clr>
        </p15:guide>
        <p15:guide id="3" orient="horz" pos="1188">
          <p15:clr>
            <a:srgbClr val="FBAE40"/>
          </p15:clr>
        </p15:guide>
        <p15:guide id="4" orient="horz" pos="205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0FE40-7F06-6649-AC16-8C6DE016F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C74C7F-240D-5A4E-A2FB-61EC37F5E4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9909CD-9903-D149-B339-D40E09AB4BFE}"/>
              </a:ext>
            </a:extLst>
          </p:cNvPr>
          <p:cNvSpPr>
            <a:spLocks noGrp="1"/>
          </p:cNvSpPr>
          <p:nvPr>
            <p:ph type="dt" sz="half" idx="10"/>
          </p:nvPr>
        </p:nvSpPr>
        <p:spPr/>
        <p:txBody>
          <a:bodyPr/>
          <a:lstStyle/>
          <a:p>
            <a:fld id="{15645533-CEF5-A74A-988F-AE93D822B0AF}" type="datetimeFigureOut">
              <a:rPr lang="en-US" smtClean="0"/>
              <a:t>3/15/2024</a:t>
            </a:fld>
            <a:endParaRPr lang="en-US"/>
          </a:p>
        </p:txBody>
      </p:sp>
      <p:sp>
        <p:nvSpPr>
          <p:cNvPr id="5" name="Footer Placeholder 4">
            <a:extLst>
              <a:ext uri="{FF2B5EF4-FFF2-40B4-BE49-F238E27FC236}">
                <a16:creationId xmlns:a16="http://schemas.microsoft.com/office/drawing/2014/main" id="{1B0D2317-06FA-844F-96DD-F30EE4F63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CF82E-5BD1-C047-AEEC-699AE40D59A2}"/>
              </a:ext>
            </a:extLst>
          </p:cNvPr>
          <p:cNvSpPr>
            <a:spLocks noGrp="1"/>
          </p:cNvSpPr>
          <p:nvPr>
            <p:ph type="sldNum" sz="quarter" idx="12"/>
          </p:nvPr>
        </p:nvSpPr>
        <p:spPr/>
        <p:txBody>
          <a:bodyPr/>
          <a:lstStyle/>
          <a:p>
            <a:fld id="{48DD7986-62F7-4043-B163-95AA5A8D04EF}" type="slidenum">
              <a:rPr lang="en-US" smtClean="0"/>
              <a:t>‹#›</a:t>
            </a:fld>
            <a:endParaRPr lang="en-US"/>
          </a:p>
        </p:txBody>
      </p:sp>
    </p:spTree>
    <p:extLst>
      <p:ext uri="{BB962C8B-B14F-4D97-AF65-F5344CB8AC3E}">
        <p14:creationId xmlns:p14="http://schemas.microsoft.com/office/powerpoint/2010/main" val="109451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AB5C1-9C22-7C47-A483-FC0F15B116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4E3D42-856B-F64B-9E63-697F02F958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9B9CF0-0E26-C142-9C16-8B039A332894}"/>
              </a:ext>
            </a:extLst>
          </p:cNvPr>
          <p:cNvSpPr>
            <a:spLocks noGrp="1"/>
          </p:cNvSpPr>
          <p:nvPr>
            <p:ph type="dt" sz="half" idx="10"/>
          </p:nvPr>
        </p:nvSpPr>
        <p:spPr/>
        <p:txBody>
          <a:bodyPr/>
          <a:lstStyle/>
          <a:p>
            <a:fld id="{15645533-CEF5-A74A-988F-AE93D822B0AF}" type="datetimeFigureOut">
              <a:rPr lang="en-US" smtClean="0"/>
              <a:t>3/15/2024</a:t>
            </a:fld>
            <a:endParaRPr lang="en-US"/>
          </a:p>
        </p:txBody>
      </p:sp>
      <p:sp>
        <p:nvSpPr>
          <p:cNvPr id="5" name="Footer Placeholder 4">
            <a:extLst>
              <a:ext uri="{FF2B5EF4-FFF2-40B4-BE49-F238E27FC236}">
                <a16:creationId xmlns:a16="http://schemas.microsoft.com/office/drawing/2014/main" id="{60A74A1B-70AF-F74D-9D01-AE47F2DC12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200ADB-842C-BB4C-BA0A-D79ACB5EBF55}"/>
              </a:ext>
            </a:extLst>
          </p:cNvPr>
          <p:cNvSpPr>
            <a:spLocks noGrp="1"/>
          </p:cNvSpPr>
          <p:nvPr>
            <p:ph type="sldNum" sz="quarter" idx="12"/>
          </p:nvPr>
        </p:nvSpPr>
        <p:spPr/>
        <p:txBody>
          <a:bodyPr/>
          <a:lstStyle/>
          <a:p>
            <a:fld id="{48DD7986-62F7-4043-B163-95AA5A8D04EF}" type="slidenum">
              <a:rPr lang="en-US" smtClean="0"/>
              <a:t>‹#›</a:t>
            </a:fld>
            <a:endParaRPr lang="en-US"/>
          </a:p>
        </p:txBody>
      </p:sp>
    </p:spTree>
    <p:extLst>
      <p:ext uri="{BB962C8B-B14F-4D97-AF65-F5344CB8AC3E}">
        <p14:creationId xmlns:p14="http://schemas.microsoft.com/office/powerpoint/2010/main" val="34702572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25"/>
        <p:cNvGrpSpPr/>
        <p:nvPr/>
      </p:nvGrpSpPr>
      <p:grpSpPr>
        <a:xfrm>
          <a:off x="0" y="0"/>
          <a:ext cx="0" cy="0"/>
          <a:chOff x="0" y="0"/>
          <a:chExt cx="0" cy="0"/>
        </a:xfrm>
      </p:grpSpPr>
      <p:sp>
        <p:nvSpPr>
          <p:cNvPr id="27" name="Google Shape;27;p5"/>
          <p:cNvSpPr txBox="1">
            <a:spLocks noGrp="1"/>
          </p:cNvSpPr>
          <p:nvPr>
            <p:ph type="title"/>
          </p:nvPr>
        </p:nvSpPr>
        <p:spPr>
          <a:xfrm>
            <a:off x="517200" y="610700"/>
            <a:ext cx="11157600" cy="914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28" name="Google Shape;28;p5"/>
          <p:cNvSpPr txBox="1">
            <a:spLocks noGrp="1"/>
          </p:cNvSpPr>
          <p:nvPr>
            <p:ph type="body" idx="1"/>
          </p:nvPr>
        </p:nvSpPr>
        <p:spPr>
          <a:xfrm>
            <a:off x="517200" y="1986433"/>
            <a:ext cx="5333200" cy="410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en-US"/>
              <a:t>Click to edit Master text styles</a:t>
            </a:r>
          </a:p>
        </p:txBody>
      </p:sp>
      <p:sp>
        <p:nvSpPr>
          <p:cNvPr id="29" name="Google Shape;29;p5"/>
          <p:cNvSpPr txBox="1">
            <a:spLocks noGrp="1"/>
          </p:cNvSpPr>
          <p:nvPr>
            <p:ph type="body" idx="2"/>
          </p:nvPr>
        </p:nvSpPr>
        <p:spPr>
          <a:xfrm>
            <a:off x="6341600" y="1986433"/>
            <a:ext cx="5333200" cy="410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en-US"/>
              <a:t>Click to edit Master text styles</a:t>
            </a: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529242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58157-CBCE-594A-8613-29039C870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3B99C4-B2C3-CF4D-8A3C-D0A5D4AE02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DF01BC-8335-E944-994B-A53B508722B1}"/>
              </a:ext>
            </a:extLst>
          </p:cNvPr>
          <p:cNvSpPr>
            <a:spLocks noGrp="1"/>
          </p:cNvSpPr>
          <p:nvPr>
            <p:ph type="dt" sz="half" idx="10"/>
          </p:nvPr>
        </p:nvSpPr>
        <p:spPr/>
        <p:txBody>
          <a:bodyPr/>
          <a:lstStyle/>
          <a:p>
            <a:fld id="{15645533-CEF5-A74A-988F-AE93D822B0AF}" type="datetimeFigureOut">
              <a:rPr lang="en-US" smtClean="0"/>
              <a:t>3/15/2024</a:t>
            </a:fld>
            <a:endParaRPr lang="en-US"/>
          </a:p>
        </p:txBody>
      </p:sp>
      <p:sp>
        <p:nvSpPr>
          <p:cNvPr id="5" name="Footer Placeholder 4">
            <a:extLst>
              <a:ext uri="{FF2B5EF4-FFF2-40B4-BE49-F238E27FC236}">
                <a16:creationId xmlns:a16="http://schemas.microsoft.com/office/drawing/2014/main" id="{60B9E238-A2F3-194A-A617-DBF301043C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E2BCC-1F73-694D-9587-4CB6AA524528}"/>
              </a:ext>
            </a:extLst>
          </p:cNvPr>
          <p:cNvSpPr>
            <a:spLocks noGrp="1"/>
          </p:cNvSpPr>
          <p:nvPr>
            <p:ph type="sldNum" sz="quarter" idx="12"/>
          </p:nvPr>
        </p:nvSpPr>
        <p:spPr/>
        <p:txBody>
          <a:bodyPr/>
          <a:lstStyle/>
          <a:p>
            <a:fld id="{48DD7986-62F7-4043-B163-95AA5A8D04EF}" type="slidenum">
              <a:rPr lang="en-US" smtClean="0"/>
              <a:t>‹#›</a:t>
            </a:fld>
            <a:endParaRPr lang="en-US"/>
          </a:p>
        </p:txBody>
      </p:sp>
    </p:spTree>
    <p:extLst>
      <p:ext uri="{BB962C8B-B14F-4D97-AF65-F5344CB8AC3E}">
        <p14:creationId xmlns:p14="http://schemas.microsoft.com/office/powerpoint/2010/main" val="285944194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ver – NavyBlue1">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C85033-62F3-644F-B87F-93580F90CE6B}"/>
              </a:ext>
            </a:extLst>
          </p:cNvPr>
          <p:cNvSpPr/>
          <p:nvPr/>
        </p:nvSpPr>
        <p:spPr bwMode="auto">
          <a:xfrm>
            <a:off x="11023600" y="1"/>
            <a:ext cx="1168400" cy="334433"/>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pic>
        <p:nvPicPr>
          <p:cNvPr id="8" name="Picture 7">
            <a:extLst>
              <a:ext uri="{FF2B5EF4-FFF2-40B4-BE49-F238E27FC236}">
                <a16:creationId xmlns:a16="http://schemas.microsoft.com/office/drawing/2014/main" id="{D9022C9D-8F97-2E44-BE44-53B2BF3E0B19}"/>
              </a:ext>
            </a:extLst>
          </p:cNvPr>
          <p:cNvPicPr>
            <a:picLocks noChangeAspect="1"/>
          </p:cNvPicPr>
          <p:nvPr/>
        </p:nvPicPr>
        <p:blipFill rotWithShape="1">
          <a:blip r:embed="rId2"/>
          <a:srcRect b="2515"/>
          <a:stretch/>
        </p:blipFill>
        <p:spPr>
          <a:xfrm>
            <a:off x="315816" y="330200"/>
            <a:ext cx="11876185" cy="6527800"/>
          </a:xfrm>
          <a:prstGeom prst="rect">
            <a:avLst/>
          </a:prstGeom>
        </p:spPr>
      </p:pic>
      <p:sp>
        <p:nvSpPr>
          <p:cNvPr id="2" name="Rectangle 1"/>
          <p:cNvSpPr/>
          <p:nvPr/>
        </p:nvSpPr>
        <p:spPr bwMode="auto">
          <a:xfrm>
            <a:off x="670561" y="0"/>
            <a:ext cx="7555913" cy="5739619"/>
          </a:xfrm>
          <a:prstGeom prst="rect">
            <a:avLst/>
          </a:prstGeom>
          <a:solidFill>
            <a:srgbClr val="052049"/>
          </a:solidFill>
          <a:ln w="19050" algn="ctr">
            <a:noFill/>
            <a:miter lim="800000"/>
            <a:headEnd/>
            <a:tailEnd/>
          </a:ln>
        </p:spPr>
        <p:txBody>
          <a:bodyPr wrap="none" rtlCol="0" anchor="ctr"/>
          <a:lstStyle/>
          <a:p>
            <a:pPr algn="ctr">
              <a:lnSpc>
                <a:spcPct val="90000"/>
              </a:lnSpc>
            </a:pPr>
            <a:endParaRPr lang="en-US" sz="2133" b="1" dirty="0" err="1">
              <a:solidFill>
                <a:schemeClr val="tx1"/>
              </a:solidFill>
              <a:latin typeface="+mj-lt"/>
            </a:endParaRPr>
          </a:p>
        </p:txBody>
      </p:sp>
      <p:sp>
        <p:nvSpPr>
          <p:cNvPr id="20" name="Title 15"/>
          <p:cNvSpPr>
            <a:spLocks noGrp="1"/>
          </p:cNvSpPr>
          <p:nvPr>
            <p:ph type="title" hasCustomPrompt="1"/>
          </p:nvPr>
        </p:nvSpPr>
        <p:spPr>
          <a:xfrm>
            <a:off x="1045698" y="1503862"/>
            <a:ext cx="6635263" cy="1749284"/>
          </a:xfrm>
          <a:prstGeom prst="rect">
            <a:avLst/>
          </a:prstGeom>
        </p:spPr>
        <p:txBody>
          <a:bodyPr anchor="b">
            <a:noAutofit/>
          </a:bodyPr>
          <a:lstStyle>
            <a:lvl1pPr>
              <a:defRPr sz="4800" baseline="0">
                <a:solidFill>
                  <a:schemeClr val="bg1"/>
                </a:solidFill>
                <a:latin typeface="+mj-lt"/>
              </a:defRPr>
            </a:lvl1pPr>
          </a:lstStyle>
          <a:p>
            <a:r>
              <a:rPr lang="en-US"/>
              <a:t>Title Here</a:t>
            </a:r>
            <a:endParaRPr lang="en-US" dirty="0"/>
          </a:p>
        </p:txBody>
      </p:sp>
      <p:sp>
        <p:nvSpPr>
          <p:cNvPr id="9" name="Text Placeholder 3"/>
          <p:cNvSpPr>
            <a:spLocks noGrp="1"/>
          </p:cNvSpPr>
          <p:nvPr>
            <p:ph type="body" sz="quarter" idx="15" hasCustomPrompt="1"/>
          </p:nvPr>
        </p:nvSpPr>
        <p:spPr>
          <a:xfrm>
            <a:off x="1050520" y="3368000"/>
            <a:ext cx="6630440" cy="677627"/>
          </a:xfrm>
          <a:prstGeom prst="rect">
            <a:avLst/>
          </a:prstGeom>
        </p:spPr>
        <p:txBody>
          <a:bodyPr>
            <a:noAutofit/>
          </a:bodyPr>
          <a:lstStyle>
            <a:lvl1pPr marL="0" indent="0" algn="l">
              <a:lnSpc>
                <a:spcPct val="100000"/>
              </a:lnSpc>
              <a:buNone/>
              <a:defRPr sz="2133" i="0">
                <a:solidFill>
                  <a:schemeClr val="bg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12" name="Text Placeholder 2"/>
          <p:cNvSpPr>
            <a:spLocks noGrp="1"/>
          </p:cNvSpPr>
          <p:nvPr>
            <p:ph type="body" sz="quarter" idx="10" hasCustomPrompt="1"/>
          </p:nvPr>
        </p:nvSpPr>
        <p:spPr>
          <a:xfrm>
            <a:off x="1045699" y="4473718"/>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bg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a:t>Presenter’s </a:t>
            </a:r>
            <a:r>
              <a:rPr lang="en-US" dirty="0"/>
              <a:t>Name</a:t>
            </a:r>
          </a:p>
        </p:txBody>
      </p:sp>
      <p:pic>
        <p:nvPicPr>
          <p:cNvPr id="11" name="Picture 10">
            <a:extLst>
              <a:ext uri="{FF2B5EF4-FFF2-40B4-BE49-F238E27FC236}">
                <a16:creationId xmlns:a16="http://schemas.microsoft.com/office/drawing/2014/main" id="{D2D8F5B0-5C4A-9B45-B61B-B5E162DC37DB}"/>
              </a:ext>
            </a:extLst>
          </p:cNvPr>
          <p:cNvPicPr>
            <a:picLocks noChangeAspect="1"/>
          </p:cNvPicPr>
          <p:nvPr/>
        </p:nvPicPr>
        <p:blipFill>
          <a:blip r:embed="rId3"/>
          <a:stretch>
            <a:fillRect/>
          </a:stretch>
        </p:blipFill>
        <p:spPr>
          <a:xfrm>
            <a:off x="1161444" y="322536"/>
            <a:ext cx="2304288" cy="618224"/>
          </a:xfrm>
          <a:prstGeom prst="rect">
            <a:avLst/>
          </a:prstGeom>
        </p:spPr>
      </p:pic>
      <p:pic>
        <p:nvPicPr>
          <p:cNvPr id="10" name="Picture 6" descr="Home | UCSF School of Medicine">
            <a:extLst>
              <a:ext uri="{FF2B5EF4-FFF2-40B4-BE49-F238E27FC236}">
                <a16:creationId xmlns:a16="http://schemas.microsoft.com/office/drawing/2014/main" id="{C9C52E50-D168-C949-8EDF-0A7B71EAB3C0}"/>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045698" y="283290"/>
            <a:ext cx="2614551" cy="673973"/>
          </a:xfrm>
          <a:prstGeom prst="rect">
            <a:avLst/>
          </a:prstGeom>
          <a:solidFill>
            <a:srgbClr val="042048"/>
          </a:solidFill>
          <a:ln>
            <a:noFill/>
          </a:ln>
        </p:spPr>
      </p:pic>
    </p:spTree>
    <p:extLst>
      <p:ext uri="{BB962C8B-B14F-4D97-AF65-F5344CB8AC3E}">
        <p14:creationId xmlns:p14="http://schemas.microsoft.com/office/powerpoint/2010/main" val="3557596294"/>
      </p:ext>
    </p:extLst>
  </p:cSld>
  <p:clrMapOvr>
    <a:overrideClrMapping bg1="lt1" tx1="dk1" bg2="lt2" tx2="dk2" accent1="accent1" accent2="accent2" accent3="accent3" accent4="accent4" accent5="accent5" accent6="accent6" hlink="hlink" folHlink="folHlink"/>
  </p:clrMapOvr>
  <p:transition>
    <p:fade/>
  </p:transition>
  <p:hf hdr="0"/>
  <p:extLst>
    <p:ext uri="{DCECCB84-F9BA-43D5-87BE-67443E8EF086}">
      <p15:sldGuideLst xmlns:p15="http://schemas.microsoft.com/office/powerpoint/2012/main">
        <p15:guide id="1" orient="horz" pos="156">
          <p15:clr>
            <a:srgbClr val="FBAE40"/>
          </p15:clr>
        </p15:guide>
        <p15:guide id="2" pos="288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Cover – Blue1">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4CAE208-E5DF-A941-852C-555AEAC3C7B6}"/>
              </a:ext>
            </a:extLst>
          </p:cNvPr>
          <p:cNvSpPr/>
          <p:nvPr/>
        </p:nvSpPr>
        <p:spPr bwMode="auto">
          <a:xfrm>
            <a:off x="11023600" y="0"/>
            <a:ext cx="1168400" cy="330200"/>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2538" y="322536"/>
            <a:ext cx="11869463" cy="6535464"/>
          </a:xfrm>
          <a:prstGeom prst="rect">
            <a:avLst/>
          </a:prstGeom>
        </p:spPr>
      </p:pic>
      <p:sp>
        <p:nvSpPr>
          <p:cNvPr id="2" name="Rectangle 1"/>
          <p:cNvSpPr/>
          <p:nvPr/>
        </p:nvSpPr>
        <p:spPr bwMode="auto">
          <a:xfrm>
            <a:off x="670561" y="0"/>
            <a:ext cx="7555913" cy="5739619"/>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2133" b="1" dirty="0" err="1">
              <a:solidFill>
                <a:schemeClr val="tx1"/>
              </a:solidFill>
              <a:latin typeface="+mj-lt"/>
            </a:endParaRPr>
          </a:p>
        </p:txBody>
      </p:sp>
      <p:sp>
        <p:nvSpPr>
          <p:cNvPr id="20" name="Title 15"/>
          <p:cNvSpPr>
            <a:spLocks noGrp="1"/>
          </p:cNvSpPr>
          <p:nvPr>
            <p:ph type="title" hasCustomPrompt="1"/>
          </p:nvPr>
        </p:nvSpPr>
        <p:spPr>
          <a:xfrm>
            <a:off x="1045698" y="1503862"/>
            <a:ext cx="6635263" cy="1749284"/>
          </a:xfrm>
          <a:prstGeom prst="rect">
            <a:avLst/>
          </a:prstGeom>
        </p:spPr>
        <p:txBody>
          <a:bodyPr anchor="b">
            <a:noAutofit/>
          </a:bodyPr>
          <a:lstStyle>
            <a:lvl1pPr>
              <a:defRPr sz="4800" baseline="0">
                <a:solidFill>
                  <a:schemeClr val="bg1"/>
                </a:solidFill>
                <a:latin typeface="+mj-lt"/>
              </a:defRPr>
            </a:lvl1pPr>
          </a:lstStyle>
          <a:p>
            <a:r>
              <a:rPr lang="en-US" dirty="0"/>
              <a:t>Title Here</a:t>
            </a:r>
          </a:p>
        </p:txBody>
      </p:sp>
      <p:sp>
        <p:nvSpPr>
          <p:cNvPr id="9" name="Text Placeholder 3"/>
          <p:cNvSpPr>
            <a:spLocks noGrp="1"/>
          </p:cNvSpPr>
          <p:nvPr>
            <p:ph type="body" sz="quarter" idx="15" hasCustomPrompt="1"/>
          </p:nvPr>
        </p:nvSpPr>
        <p:spPr>
          <a:xfrm>
            <a:off x="1050520" y="3368000"/>
            <a:ext cx="6630440" cy="677627"/>
          </a:xfrm>
          <a:prstGeom prst="rect">
            <a:avLst/>
          </a:prstGeom>
        </p:spPr>
        <p:txBody>
          <a:bodyPr>
            <a:noAutofit/>
          </a:bodyPr>
          <a:lstStyle>
            <a:lvl1pPr marL="0" indent="0" algn="l">
              <a:lnSpc>
                <a:spcPct val="100000"/>
              </a:lnSpc>
              <a:buNone/>
              <a:defRPr sz="2133" i="0">
                <a:solidFill>
                  <a:schemeClr val="bg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10" name="Date Placeholder 4"/>
          <p:cNvSpPr>
            <a:spLocks noGrp="1"/>
          </p:cNvSpPr>
          <p:nvPr>
            <p:ph type="dt" sz="half" idx="2"/>
          </p:nvPr>
        </p:nvSpPr>
        <p:spPr>
          <a:xfrm>
            <a:off x="1047842" y="5159267"/>
            <a:ext cx="2567117" cy="238607"/>
          </a:xfrm>
          <a:prstGeom prst="rect">
            <a:avLst/>
          </a:prstGeom>
        </p:spPr>
        <p:txBody>
          <a:bodyPr vert="horz" wrap="square" lIns="91440" tIns="0" rIns="91440" bIns="0" rtlCol="0" anchor="b" anchorCtr="0">
            <a:noAutofit/>
          </a:bodyPr>
          <a:lstStyle>
            <a:lvl1pPr algn="l">
              <a:defRPr sz="1600" i="0">
                <a:solidFill>
                  <a:schemeClr val="bg1"/>
                </a:solidFill>
                <a:latin typeface="Arial" pitchFamily="34" charset="0"/>
                <a:cs typeface="Arial" pitchFamily="34" charset="0"/>
              </a:defRPr>
            </a:lvl1pPr>
          </a:lstStyle>
          <a:p>
            <a:fld id="{7CA65D26-67D5-4CD2-90EC-E629659F24B3}" type="datetime1">
              <a:rPr lang="en-US" smtClean="0"/>
              <a:pPr/>
              <a:t>3/15/2024</a:t>
            </a:fld>
            <a:endParaRPr lang="en-US" dirty="0"/>
          </a:p>
        </p:txBody>
      </p:sp>
      <p:sp>
        <p:nvSpPr>
          <p:cNvPr id="12" name="Text Placeholder 2"/>
          <p:cNvSpPr>
            <a:spLocks noGrp="1"/>
          </p:cNvSpPr>
          <p:nvPr>
            <p:ph type="body" sz="quarter" idx="10" hasCustomPrompt="1"/>
          </p:nvPr>
        </p:nvSpPr>
        <p:spPr>
          <a:xfrm>
            <a:off x="1045699" y="4473718"/>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bg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a:t>Presenter’s </a:t>
            </a:r>
            <a:r>
              <a:rPr lang="en-US" dirty="0"/>
              <a:t>Name</a:t>
            </a:r>
          </a:p>
        </p:txBody>
      </p:sp>
      <p:pic>
        <p:nvPicPr>
          <p:cNvPr id="11" name="Picture 10">
            <a:extLst>
              <a:ext uri="{FF2B5EF4-FFF2-40B4-BE49-F238E27FC236}">
                <a16:creationId xmlns:a16="http://schemas.microsoft.com/office/drawing/2014/main" id="{D2D8F5B0-5C4A-9B45-B61B-B5E162DC37DB}"/>
              </a:ext>
            </a:extLst>
          </p:cNvPr>
          <p:cNvPicPr>
            <a:picLocks noChangeAspect="1"/>
          </p:cNvPicPr>
          <p:nvPr/>
        </p:nvPicPr>
        <p:blipFill>
          <a:blip r:embed="rId3"/>
          <a:stretch>
            <a:fillRect/>
          </a:stretch>
        </p:blipFill>
        <p:spPr>
          <a:xfrm>
            <a:off x="1161444" y="322536"/>
            <a:ext cx="2304288" cy="618224"/>
          </a:xfrm>
          <a:prstGeom prst="rect">
            <a:avLst/>
          </a:prstGeom>
        </p:spPr>
      </p:pic>
      <p:pic>
        <p:nvPicPr>
          <p:cNvPr id="14" name="Picture 6" descr="Home | UCSF School of Medicine">
            <a:extLst>
              <a:ext uri="{FF2B5EF4-FFF2-40B4-BE49-F238E27FC236}">
                <a16:creationId xmlns:a16="http://schemas.microsoft.com/office/drawing/2014/main" id="{B7220ACA-B80D-C34C-9585-A5A68FDB2A5F}"/>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045698" y="283290"/>
            <a:ext cx="2614551" cy="673973"/>
          </a:xfrm>
          <a:prstGeom prst="rect">
            <a:avLst/>
          </a:prstGeom>
          <a:solidFill>
            <a:srgbClr val="0493D1"/>
          </a:solidFill>
          <a:ln>
            <a:noFill/>
          </a:ln>
        </p:spPr>
      </p:pic>
    </p:spTree>
    <p:extLst>
      <p:ext uri="{BB962C8B-B14F-4D97-AF65-F5344CB8AC3E}">
        <p14:creationId xmlns:p14="http://schemas.microsoft.com/office/powerpoint/2010/main" val="2201741702"/>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ver – Teal1">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9029FB4-DEB4-FB40-9F67-1329708ACC33}"/>
              </a:ext>
            </a:extLst>
          </p:cNvPr>
          <p:cNvSpPr/>
          <p:nvPr/>
        </p:nvSpPr>
        <p:spPr bwMode="auto">
          <a:xfrm>
            <a:off x="11023600" y="0"/>
            <a:ext cx="1168400" cy="330200"/>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334027" y="325677"/>
            <a:ext cx="11857972" cy="6532323"/>
          </a:xfrm>
          <a:prstGeom prst="rect">
            <a:avLst/>
          </a:prstGeom>
        </p:spPr>
      </p:pic>
      <p:sp>
        <p:nvSpPr>
          <p:cNvPr id="2" name="Rectangle 1"/>
          <p:cNvSpPr/>
          <p:nvPr/>
        </p:nvSpPr>
        <p:spPr bwMode="auto">
          <a:xfrm>
            <a:off x="670561" y="0"/>
            <a:ext cx="7555913" cy="5739619"/>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2133" b="1" dirty="0" err="1">
              <a:solidFill>
                <a:schemeClr val="tx1"/>
              </a:solidFill>
              <a:latin typeface="+mj-lt"/>
            </a:endParaRPr>
          </a:p>
        </p:txBody>
      </p:sp>
      <p:sp>
        <p:nvSpPr>
          <p:cNvPr id="13" name="Date Placeholder 4"/>
          <p:cNvSpPr>
            <a:spLocks noGrp="1"/>
          </p:cNvSpPr>
          <p:nvPr>
            <p:ph type="dt" sz="half" idx="2"/>
          </p:nvPr>
        </p:nvSpPr>
        <p:spPr>
          <a:xfrm>
            <a:off x="1047842" y="5159267"/>
            <a:ext cx="2567117" cy="238607"/>
          </a:xfrm>
          <a:prstGeom prst="rect">
            <a:avLst/>
          </a:prstGeom>
        </p:spPr>
        <p:txBody>
          <a:bodyPr vert="horz" wrap="square" lIns="91440" tIns="0" rIns="91440" bIns="0" rtlCol="0" anchor="b" anchorCtr="0">
            <a:noAutofit/>
          </a:bodyPr>
          <a:lstStyle>
            <a:lvl1pPr algn="l">
              <a:defRPr sz="1600" i="0">
                <a:solidFill>
                  <a:schemeClr val="bg1"/>
                </a:solidFill>
                <a:latin typeface="Arial" pitchFamily="34" charset="0"/>
                <a:cs typeface="Arial" pitchFamily="34" charset="0"/>
              </a:defRPr>
            </a:lvl1pPr>
          </a:lstStyle>
          <a:p>
            <a:fld id="{7CA65D26-67D5-4CD2-90EC-E629659F24B3}" type="datetime1">
              <a:rPr lang="en-US" smtClean="0"/>
              <a:pPr/>
              <a:t>3/15/2024</a:t>
            </a:fld>
            <a:endParaRPr lang="en-US" dirty="0"/>
          </a:p>
        </p:txBody>
      </p:sp>
      <p:sp>
        <p:nvSpPr>
          <p:cNvPr id="20" name="Title 15"/>
          <p:cNvSpPr>
            <a:spLocks noGrp="1"/>
          </p:cNvSpPr>
          <p:nvPr>
            <p:ph type="title" hasCustomPrompt="1"/>
          </p:nvPr>
        </p:nvSpPr>
        <p:spPr>
          <a:xfrm>
            <a:off x="1045698" y="1503862"/>
            <a:ext cx="6635263" cy="1749284"/>
          </a:xfrm>
          <a:prstGeom prst="rect">
            <a:avLst/>
          </a:prstGeom>
        </p:spPr>
        <p:txBody>
          <a:bodyPr anchor="b">
            <a:noAutofit/>
          </a:bodyPr>
          <a:lstStyle>
            <a:lvl1pPr>
              <a:defRPr sz="4800" baseline="0">
                <a:solidFill>
                  <a:schemeClr val="bg1"/>
                </a:solidFill>
                <a:latin typeface="+mj-lt"/>
              </a:defRPr>
            </a:lvl1pPr>
          </a:lstStyle>
          <a:p>
            <a:r>
              <a:rPr lang="en-US" dirty="0"/>
              <a:t>Title Here</a:t>
            </a:r>
          </a:p>
        </p:txBody>
      </p:sp>
      <p:sp>
        <p:nvSpPr>
          <p:cNvPr id="21" name="Text Placeholder 3"/>
          <p:cNvSpPr>
            <a:spLocks noGrp="1"/>
          </p:cNvSpPr>
          <p:nvPr>
            <p:ph type="body" sz="quarter" idx="15" hasCustomPrompt="1"/>
          </p:nvPr>
        </p:nvSpPr>
        <p:spPr>
          <a:xfrm>
            <a:off x="1050520" y="3368000"/>
            <a:ext cx="6630440" cy="677627"/>
          </a:xfrm>
          <a:prstGeom prst="rect">
            <a:avLst/>
          </a:prstGeom>
        </p:spPr>
        <p:txBody>
          <a:bodyPr>
            <a:noAutofit/>
          </a:bodyPr>
          <a:lstStyle>
            <a:lvl1pPr marL="0" indent="0" algn="l">
              <a:lnSpc>
                <a:spcPct val="100000"/>
              </a:lnSpc>
              <a:buNone/>
              <a:defRPr sz="2133" i="0">
                <a:solidFill>
                  <a:schemeClr val="bg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9" name="Text Placeholder 2"/>
          <p:cNvSpPr>
            <a:spLocks noGrp="1"/>
          </p:cNvSpPr>
          <p:nvPr>
            <p:ph type="body" sz="quarter" idx="10" hasCustomPrompt="1"/>
          </p:nvPr>
        </p:nvSpPr>
        <p:spPr>
          <a:xfrm>
            <a:off x="1045699" y="4473718"/>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bg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a:t>Presenter’s </a:t>
            </a:r>
            <a:r>
              <a:rPr lang="en-US" dirty="0"/>
              <a:t>Name</a:t>
            </a:r>
          </a:p>
        </p:txBody>
      </p:sp>
      <p:pic>
        <p:nvPicPr>
          <p:cNvPr id="11" name="Picture 10">
            <a:extLst>
              <a:ext uri="{FF2B5EF4-FFF2-40B4-BE49-F238E27FC236}">
                <a16:creationId xmlns:a16="http://schemas.microsoft.com/office/drawing/2014/main" id="{63713C5A-44CB-B848-A58A-122919440217}"/>
              </a:ext>
            </a:extLst>
          </p:cNvPr>
          <p:cNvPicPr>
            <a:picLocks noChangeAspect="1"/>
          </p:cNvPicPr>
          <p:nvPr/>
        </p:nvPicPr>
        <p:blipFill>
          <a:blip r:embed="rId3"/>
          <a:stretch>
            <a:fillRect/>
          </a:stretch>
        </p:blipFill>
        <p:spPr>
          <a:xfrm>
            <a:off x="1161444" y="322536"/>
            <a:ext cx="2304288" cy="618224"/>
          </a:xfrm>
          <a:prstGeom prst="rect">
            <a:avLst/>
          </a:prstGeom>
        </p:spPr>
      </p:pic>
      <p:pic>
        <p:nvPicPr>
          <p:cNvPr id="12" name="Picture 6" descr="Home | UCSF School of Medicine">
            <a:extLst>
              <a:ext uri="{FF2B5EF4-FFF2-40B4-BE49-F238E27FC236}">
                <a16:creationId xmlns:a16="http://schemas.microsoft.com/office/drawing/2014/main" id="{17798927-2122-F646-A3C3-76A4BA12FA26}"/>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045698" y="283290"/>
            <a:ext cx="2614551" cy="673973"/>
          </a:xfrm>
          <a:prstGeom prst="rect">
            <a:avLst/>
          </a:prstGeom>
          <a:solidFill>
            <a:srgbClr val="16A3AC"/>
          </a:solidFill>
          <a:ln>
            <a:noFill/>
          </a:ln>
        </p:spPr>
      </p:pic>
    </p:spTree>
    <p:extLst>
      <p:ext uri="{BB962C8B-B14F-4D97-AF65-F5344CB8AC3E}">
        <p14:creationId xmlns:p14="http://schemas.microsoft.com/office/powerpoint/2010/main" val="9588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ver – Blue2">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E15F1FF-CEF5-DC40-9303-60FE9EB3E55A}"/>
              </a:ext>
            </a:extLst>
          </p:cNvPr>
          <p:cNvSpPr/>
          <p:nvPr/>
        </p:nvSpPr>
        <p:spPr bwMode="auto">
          <a:xfrm>
            <a:off x="11023600" y="0"/>
            <a:ext cx="1168400" cy="330200"/>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2538" y="322536"/>
            <a:ext cx="11877417" cy="6535464"/>
          </a:xfrm>
          <a:prstGeom prst="rect">
            <a:avLst/>
          </a:prstGeom>
        </p:spPr>
      </p:pic>
      <p:sp>
        <p:nvSpPr>
          <p:cNvPr id="2" name="Rectangle 1"/>
          <p:cNvSpPr/>
          <p:nvPr/>
        </p:nvSpPr>
        <p:spPr bwMode="auto">
          <a:xfrm>
            <a:off x="670561" y="0"/>
            <a:ext cx="7555913" cy="5739619"/>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2133" b="1" dirty="0" err="1">
              <a:solidFill>
                <a:schemeClr val="tx1"/>
              </a:solidFill>
              <a:latin typeface="+mj-lt"/>
            </a:endParaRPr>
          </a:p>
        </p:txBody>
      </p:sp>
      <p:sp>
        <p:nvSpPr>
          <p:cNvPr id="13" name="Date Placeholder 4"/>
          <p:cNvSpPr>
            <a:spLocks noGrp="1"/>
          </p:cNvSpPr>
          <p:nvPr>
            <p:ph type="dt" sz="half" idx="2"/>
          </p:nvPr>
        </p:nvSpPr>
        <p:spPr>
          <a:xfrm>
            <a:off x="1047842" y="5159267"/>
            <a:ext cx="2567117" cy="238607"/>
          </a:xfrm>
          <a:prstGeom prst="rect">
            <a:avLst/>
          </a:prstGeom>
        </p:spPr>
        <p:txBody>
          <a:bodyPr vert="horz" wrap="square" lIns="91440" tIns="0" rIns="91440" bIns="0" rtlCol="0" anchor="b" anchorCtr="0">
            <a:noAutofit/>
          </a:bodyPr>
          <a:lstStyle>
            <a:lvl1pPr algn="l">
              <a:defRPr sz="1600" i="0">
                <a:solidFill>
                  <a:schemeClr val="bg1"/>
                </a:solidFill>
                <a:latin typeface="Arial" pitchFamily="34" charset="0"/>
                <a:cs typeface="Arial" pitchFamily="34" charset="0"/>
              </a:defRPr>
            </a:lvl1pPr>
          </a:lstStyle>
          <a:p>
            <a:fld id="{7CA65D26-67D5-4CD2-90EC-E629659F24B3}" type="datetime1">
              <a:rPr lang="en-US" smtClean="0"/>
              <a:pPr/>
              <a:t>3/15/2024</a:t>
            </a:fld>
            <a:endParaRPr lang="en-US" dirty="0"/>
          </a:p>
        </p:txBody>
      </p:sp>
      <p:sp>
        <p:nvSpPr>
          <p:cNvPr id="20" name="Title 15"/>
          <p:cNvSpPr>
            <a:spLocks noGrp="1"/>
          </p:cNvSpPr>
          <p:nvPr>
            <p:ph type="title" hasCustomPrompt="1"/>
          </p:nvPr>
        </p:nvSpPr>
        <p:spPr>
          <a:xfrm>
            <a:off x="1045698" y="1503862"/>
            <a:ext cx="6635263" cy="1749284"/>
          </a:xfrm>
          <a:prstGeom prst="rect">
            <a:avLst/>
          </a:prstGeom>
        </p:spPr>
        <p:txBody>
          <a:bodyPr anchor="b">
            <a:noAutofit/>
          </a:bodyPr>
          <a:lstStyle>
            <a:lvl1pPr>
              <a:defRPr sz="4800" baseline="0">
                <a:solidFill>
                  <a:schemeClr val="bg1"/>
                </a:solidFill>
                <a:latin typeface="+mj-lt"/>
              </a:defRPr>
            </a:lvl1pPr>
          </a:lstStyle>
          <a:p>
            <a:r>
              <a:rPr lang="en-US" dirty="0"/>
              <a:t>Title Here</a:t>
            </a:r>
          </a:p>
        </p:txBody>
      </p:sp>
      <p:sp>
        <p:nvSpPr>
          <p:cNvPr id="9" name="Text Placeholder 3"/>
          <p:cNvSpPr>
            <a:spLocks noGrp="1"/>
          </p:cNvSpPr>
          <p:nvPr>
            <p:ph type="body" sz="quarter" idx="15" hasCustomPrompt="1"/>
          </p:nvPr>
        </p:nvSpPr>
        <p:spPr>
          <a:xfrm>
            <a:off x="1050520" y="3368000"/>
            <a:ext cx="6630440" cy="677627"/>
          </a:xfrm>
          <a:prstGeom prst="rect">
            <a:avLst/>
          </a:prstGeom>
        </p:spPr>
        <p:txBody>
          <a:bodyPr>
            <a:noAutofit/>
          </a:bodyPr>
          <a:lstStyle>
            <a:lvl1pPr marL="0" indent="0" algn="l">
              <a:lnSpc>
                <a:spcPct val="100000"/>
              </a:lnSpc>
              <a:buNone/>
              <a:defRPr sz="2133" i="0">
                <a:solidFill>
                  <a:schemeClr val="bg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1045699" y="4473718"/>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bg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a:t>Presenter’s </a:t>
            </a:r>
            <a:r>
              <a:rPr lang="en-US" dirty="0"/>
              <a:t>Name</a:t>
            </a:r>
          </a:p>
        </p:txBody>
      </p:sp>
      <p:pic>
        <p:nvPicPr>
          <p:cNvPr id="11" name="Picture 10">
            <a:extLst>
              <a:ext uri="{FF2B5EF4-FFF2-40B4-BE49-F238E27FC236}">
                <a16:creationId xmlns:a16="http://schemas.microsoft.com/office/drawing/2014/main" id="{B992F2C4-EED8-6942-96EB-8770EF5878A2}"/>
              </a:ext>
            </a:extLst>
          </p:cNvPr>
          <p:cNvPicPr>
            <a:picLocks noChangeAspect="1"/>
          </p:cNvPicPr>
          <p:nvPr/>
        </p:nvPicPr>
        <p:blipFill>
          <a:blip r:embed="rId3"/>
          <a:stretch>
            <a:fillRect/>
          </a:stretch>
        </p:blipFill>
        <p:spPr>
          <a:xfrm>
            <a:off x="1161444" y="322536"/>
            <a:ext cx="2304288" cy="618224"/>
          </a:xfrm>
          <a:prstGeom prst="rect">
            <a:avLst/>
          </a:prstGeom>
        </p:spPr>
      </p:pic>
      <p:pic>
        <p:nvPicPr>
          <p:cNvPr id="14" name="Picture 6" descr="Home | UCSF School of Medicine">
            <a:extLst>
              <a:ext uri="{FF2B5EF4-FFF2-40B4-BE49-F238E27FC236}">
                <a16:creationId xmlns:a16="http://schemas.microsoft.com/office/drawing/2014/main" id="{9513065D-A2D8-764E-822A-D6FFF5C6FB59}"/>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045698" y="283290"/>
            <a:ext cx="2614551" cy="673973"/>
          </a:xfrm>
          <a:prstGeom prst="rect">
            <a:avLst/>
          </a:prstGeom>
          <a:solidFill>
            <a:srgbClr val="0493D1"/>
          </a:solidFill>
          <a:ln>
            <a:noFill/>
          </a:ln>
        </p:spPr>
      </p:pic>
    </p:spTree>
    <p:extLst>
      <p:ext uri="{BB962C8B-B14F-4D97-AF65-F5344CB8AC3E}">
        <p14:creationId xmlns:p14="http://schemas.microsoft.com/office/powerpoint/2010/main" val="201288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ver – Teal2">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605D73-7E8F-0A44-BFE7-034ED51EA7CE}"/>
              </a:ext>
            </a:extLst>
          </p:cNvPr>
          <p:cNvSpPr/>
          <p:nvPr/>
        </p:nvSpPr>
        <p:spPr bwMode="auto">
          <a:xfrm>
            <a:off x="11023600" y="0"/>
            <a:ext cx="1168400" cy="330200"/>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2538" y="322536"/>
            <a:ext cx="11869463" cy="6535464"/>
          </a:xfrm>
          <a:prstGeom prst="rect">
            <a:avLst/>
          </a:prstGeom>
        </p:spPr>
      </p:pic>
      <p:sp>
        <p:nvSpPr>
          <p:cNvPr id="2" name="Rectangle 1"/>
          <p:cNvSpPr/>
          <p:nvPr/>
        </p:nvSpPr>
        <p:spPr bwMode="auto">
          <a:xfrm>
            <a:off x="670561" y="0"/>
            <a:ext cx="7555913" cy="5739619"/>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2133" b="1" dirty="0" err="1">
              <a:solidFill>
                <a:schemeClr val="tx1"/>
              </a:solidFill>
              <a:latin typeface="+mj-lt"/>
            </a:endParaRPr>
          </a:p>
        </p:txBody>
      </p:sp>
      <p:sp>
        <p:nvSpPr>
          <p:cNvPr id="13" name="Date Placeholder 4"/>
          <p:cNvSpPr>
            <a:spLocks noGrp="1"/>
          </p:cNvSpPr>
          <p:nvPr>
            <p:ph type="dt" sz="half" idx="2"/>
          </p:nvPr>
        </p:nvSpPr>
        <p:spPr>
          <a:xfrm>
            <a:off x="1047842" y="5159267"/>
            <a:ext cx="2567117" cy="238607"/>
          </a:xfrm>
          <a:prstGeom prst="rect">
            <a:avLst/>
          </a:prstGeom>
        </p:spPr>
        <p:txBody>
          <a:bodyPr vert="horz" wrap="square" lIns="91440" tIns="0" rIns="91440" bIns="0" rtlCol="0" anchor="b" anchorCtr="0">
            <a:noAutofit/>
          </a:bodyPr>
          <a:lstStyle>
            <a:lvl1pPr algn="l">
              <a:defRPr sz="1600" i="0">
                <a:solidFill>
                  <a:schemeClr val="bg1"/>
                </a:solidFill>
                <a:latin typeface="Arial" pitchFamily="34" charset="0"/>
                <a:cs typeface="Arial" pitchFamily="34" charset="0"/>
              </a:defRPr>
            </a:lvl1pPr>
          </a:lstStyle>
          <a:p>
            <a:fld id="{7CA65D26-67D5-4CD2-90EC-E629659F24B3}" type="datetime1">
              <a:rPr lang="en-US" smtClean="0"/>
              <a:pPr/>
              <a:t>3/15/2024</a:t>
            </a:fld>
            <a:endParaRPr lang="en-US" dirty="0"/>
          </a:p>
        </p:txBody>
      </p:sp>
      <p:sp>
        <p:nvSpPr>
          <p:cNvPr id="20" name="Title 15"/>
          <p:cNvSpPr>
            <a:spLocks noGrp="1"/>
          </p:cNvSpPr>
          <p:nvPr>
            <p:ph type="title" hasCustomPrompt="1"/>
          </p:nvPr>
        </p:nvSpPr>
        <p:spPr>
          <a:xfrm>
            <a:off x="1045698" y="1503862"/>
            <a:ext cx="6635263" cy="1749284"/>
          </a:xfrm>
          <a:prstGeom prst="rect">
            <a:avLst/>
          </a:prstGeom>
        </p:spPr>
        <p:txBody>
          <a:bodyPr anchor="b">
            <a:noAutofit/>
          </a:bodyPr>
          <a:lstStyle>
            <a:lvl1pPr>
              <a:defRPr sz="4800" baseline="0">
                <a:solidFill>
                  <a:schemeClr val="bg1"/>
                </a:solidFill>
                <a:latin typeface="+mj-lt"/>
              </a:defRPr>
            </a:lvl1pPr>
          </a:lstStyle>
          <a:p>
            <a:r>
              <a:rPr lang="en-US" dirty="0"/>
              <a:t>Title Here</a:t>
            </a:r>
          </a:p>
        </p:txBody>
      </p:sp>
      <p:sp>
        <p:nvSpPr>
          <p:cNvPr id="21" name="Text Placeholder 3"/>
          <p:cNvSpPr>
            <a:spLocks noGrp="1"/>
          </p:cNvSpPr>
          <p:nvPr>
            <p:ph type="body" sz="quarter" idx="15" hasCustomPrompt="1"/>
          </p:nvPr>
        </p:nvSpPr>
        <p:spPr>
          <a:xfrm>
            <a:off x="1050520" y="3368000"/>
            <a:ext cx="6630440" cy="677627"/>
          </a:xfrm>
          <a:prstGeom prst="rect">
            <a:avLst/>
          </a:prstGeom>
        </p:spPr>
        <p:txBody>
          <a:bodyPr>
            <a:noAutofit/>
          </a:bodyPr>
          <a:lstStyle>
            <a:lvl1pPr marL="0" indent="0" algn="l">
              <a:lnSpc>
                <a:spcPct val="100000"/>
              </a:lnSpc>
              <a:buNone/>
              <a:defRPr sz="2133" i="0">
                <a:solidFill>
                  <a:schemeClr val="bg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9" name="Text Placeholder 2"/>
          <p:cNvSpPr>
            <a:spLocks noGrp="1"/>
          </p:cNvSpPr>
          <p:nvPr>
            <p:ph type="body" sz="quarter" idx="10" hasCustomPrompt="1"/>
          </p:nvPr>
        </p:nvSpPr>
        <p:spPr>
          <a:xfrm>
            <a:off x="1045699" y="4473718"/>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bg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a:t>Presenter’s </a:t>
            </a:r>
            <a:r>
              <a:rPr lang="en-US" dirty="0"/>
              <a:t>Name</a:t>
            </a:r>
          </a:p>
        </p:txBody>
      </p:sp>
      <p:pic>
        <p:nvPicPr>
          <p:cNvPr id="11" name="Picture 10">
            <a:extLst>
              <a:ext uri="{FF2B5EF4-FFF2-40B4-BE49-F238E27FC236}">
                <a16:creationId xmlns:a16="http://schemas.microsoft.com/office/drawing/2014/main" id="{9B885183-29E1-E04F-8A17-8F6EE91BD602}"/>
              </a:ext>
            </a:extLst>
          </p:cNvPr>
          <p:cNvPicPr>
            <a:picLocks noChangeAspect="1"/>
          </p:cNvPicPr>
          <p:nvPr/>
        </p:nvPicPr>
        <p:blipFill>
          <a:blip r:embed="rId3"/>
          <a:stretch>
            <a:fillRect/>
          </a:stretch>
        </p:blipFill>
        <p:spPr>
          <a:xfrm>
            <a:off x="1161444" y="322536"/>
            <a:ext cx="2304288" cy="618224"/>
          </a:xfrm>
          <a:prstGeom prst="rect">
            <a:avLst/>
          </a:prstGeom>
        </p:spPr>
      </p:pic>
      <p:pic>
        <p:nvPicPr>
          <p:cNvPr id="14" name="Picture 6" descr="Home | UCSF School of Medicine">
            <a:extLst>
              <a:ext uri="{FF2B5EF4-FFF2-40B4-BE49-F238E27FC236}">
                <a16:creationId xmlns:a16="http://schemas.microsoft.com/office/drawing/2014/main" id="{73C4790D-6996-C24D-9254-28EF22D7DE49}"/>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045698" y="283290"/>
            <a:ext cx="2614551" cy="673973"/>
          </a:xfrm>
          <a:prstGeom prst="rect">
            <a:avLst/>
          </a:prstGeom>
          <a:solidFill>
            <a:srgbClr val="16A3AC"/>
          </a:solidFill>
          <a:ln>
            <a:noFill/>
          </a:ln>
        </p:spPr>
      </p:pic>
    </p:spTree>
    <p:extLst>
      <p:ext uri="{BB962C8B-B14F-4D97-AF65-F5344CB8AC3E}">
        <p14:creationId xmlns:p14="http://schemas.microsoft.com/office/powerpoint/2010/main" val="1832816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Slide – Nav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C4BF2-D52D-4FC9-88E9-C67FEF66EAB5}" type="slidenum">
              <a:rPr lang="en-US" smtClean="0"/>
              <a:t>‹#›</a:t>
            </a:fld>
            <a:endParaRPr lang="en-US"/>
          </a:p>
        </p:txBody>
      </p:sp>
      <p:sp>
        <p:nvSpPr>
          <p:cNvPr id="7" name="TextBox 6"/>
          <p:cNvSpPr txBox="1"/>
          <p:nvPr/>
        </p:nvSpPr>
        <p:spPr bwMode="auto">
          <a:xfrm>
            <a:off x="609602" y="265044"/>
            <a:ext cx="1590260" cy="2831544"/>
          </a:xfrm>
          <a:prstGeom prst="rect">
            <a:avLst/>
          </a:prstGeom>
          <a:noFill/>
          <a:ln w="19050" algn="ctr">
            <a:noFill/>
            <a:miter lim="800000"/>
            <a:headEnd/>
            <a:tailEnd/>
          </a:ln>
        </p:spPr>
        <p:txBody>
          <a:bodyPr wrap="square" lIns="0" tIns="0" rIns="0" bIns="0" rtlCol="0">
            <a:spAutoFit/>
          </a:bodyPr>
          <a:lstStyle/>
          <a:p>
            <a:r>
              <a:rPr lang="en-US" sz="18400" b="1" i="0" dirty="0">
                <a:solidFill>
                  <a:schemeClr val="tx2"/>
                </a:solidFill>
                <a:latin typeface="+mn-lt"/>
              </a:rPr>
              <a:t>“</a:t>
            </a:r>
          </a:p>
        </p:txBody>
      </p:sp>
      <p:sp>
        <p:nvSpPr>
          <p:cNvPr id="9" name="Text Placeholder 8"/>
          <p:cNvSpPr>
            <a:spLocks noGrp="1"/>
          </p:cNvSpPr>
          <p:nvPr>
            <p:ph type="body" sz="quarter" idx="13" hasCustomPrompt="1"/>
          </p:nvPr>
        </p:nvSpPr>
        <p:spPr>
          <a:xfrm>
            <a:off x="583466" y="1908314"/>
            <a:ext cx="10972431" cy="2809461"/>
          </a:xfrm>
          <a:prstGeom prst="rect">
            <a:avLst/>
          </a:prstGeom>
        </p:spPr>
        <p:txBody>
          <a:bodyPr anchor="ctr" anchorCtr="0">
            <a:normAutofit/>
          </a:bodyPr>
          <a:lstStyle>
            <a:lvl1pPr marL="0" indent="0">
              <a:lnSpc>
                <a:spcPct val="100000"/>
              </a:lnSpc>
              <a:buNone/>
              <a:defRPr sz="3733" i="0" baseline="0">
                <a:latin typeface="+mj-lt"/>
              </a:defRPr>
            </a:lvl1pPr>
            <a:lvl2pPr marL="306908" indent="0">
              <a:buNone/>
              <a:defRPr>
                <a:latin typeface="+mn-lt"/>
              </a:defRPr>
            </a:lvl2pPr>
            <a:lvl3pPr marL="687899" indent="0">
              <a:buNone/>
              <a:defRPr>
                <a:latin typeface="+mn-lt"/>
              </a:defRPr>
            </a:lvl3pPr>
            <a:lvl4pPr marL="1066773" indent="0">
              <a:buNone/>
              <a:defRPr>
                <a:latin typeface="+mn-lt"/>
              </a:defRPr>
            </a:lvl4pPr>
            <a:lvl5pPr marL="1447764"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596899" y="4929105"/>
            <a:ext cx="8685277" cy="573905"/>
          </a:xfrm>
          <a:prstGeom prst="rect">
            <a:avLst/>
          </a:prstGeom>
        </p:spPr>
        <p:txBody>
          <a:bodyPr>
            <a:normAutofit/>
          </a:bodyPr>
          <a:lstStyle>
            <a:lvl1pPr marL="0" indent="0">
              <a:lnSpc>
                <a:spcPct val="100000"/>
              </a:lnSpc>
              <a:buNone/>
              <a:defRPr sz="2400" b="1">
                <a:solidFill>
                  <a:schemeClr val="tx1"/>
                </a:solidFill>
                <a:latin typeface="+mn-lt"/>
              </a:defRPr>
            </a:lvl1pPr>
          </a:lstStyle>
          <a:p>
            <a:pPr lvl="0"/>
            <a:r>
              <a:rPr lang="en-US" dirty="0"/>
              <a:t>Author’s Name</a:t>
            </a:r>
          </a:p>
        </p:txBody>
      </p:sp>
      <p:sp>
        <p:nvSpPr>
          <p:cNvPr id="11" name="Text Placeholder 13"/>
          <p:cNvSpPr>
            <a:spLocks noGrp="1"/>
          </p:cNvSpPr>
          <p:nvPr>
            <p:ph type="body" sz="quarter" idx="15" hasCustomPrompt="1"/>
          </p:nvPr>
        </p:nvSpPr>
        <p:spPr>
          <a:xfrm>
            <a:off x="596899" y="5307937"/>
            <a:ext cx="8685277" cy="587916"/>
          </a:xfrm>
          <a:prstGeom prst="rect">
            <a:avLst/>
          </a:prstGeom>
        </p:spPr>
        <p:txBody>
          <a:bodyPr>
            <a:normAutofit/>
          </a:bodyPr>
          <a:lstStyle>
            <a:lvl1pPr marL="0" indent="0">
              <a:lnSpc>
                <a:spcPts val="2667"/>
              </a:lnSpc>
              <a:buNone/>
              <a:defRPr sz="2400" b="0" baseline="0">
                <a:solidFill>
                  <a:schemeClr val="tx1"/>
                </a:solidFill>
                <a:latin typeface="+mn-lt"/>
              </a:defRPr>
            </a:lvl1pPr>
          </a:lstStyle>
          <a:p>
            <a:pPr lvl="0"/>
            <a:r>
              <a:rPr lang="en-US" dirty="0"/>
              <a:t>Position Title</a:t>
            </a:r>
          </a:p>
        </p:txBody>
      </p:sp>
    </p:spTree>
    <p:extLst>
      <p:ext uri="{BB962C8B-B14F-4D97-AF65-F5344CB8AC3E}">
        <p14:creationId xmlns:p14="http://schemas.microsoft.com/office/powerpoint/2010/main" val="82283462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ver – Navy">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12035" y="5764696"/>
            <a:ext cx="11979965" cy="1093304"/>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2133" b="1" dirty="0" err="1">
              <a:solidFill>
                <a:schemeClr val="bg1"/>
              </a:solidFill>
              <a:latin typeface="+mj-lt"/>
            </a:endParaRPr>
          </a:p>
        </p:txBody>
      </p:sp>
      <p:sp>
        <p:nvSpPr>
          <p:cNvPr id="14" name="Title 15"/>
          <p:cNvSpPr>
            <a:spLocks noGrp="1"/>
          </p:cNvSpPr>
          <p:nvPr>
            <p:ph type="title" hasCustomPrompt="1"/>
          </p:nvPr>
        </p:nvSpPr>
        <p:spPr>
          <a:xfrm>
            <a:off x="398933" y="2504662"/>
            <a:ext cx="8188479" cy="1749284"/>
          </a:xfrm>
          <a:prstGeom prst="rect">
            <a:avLst/>
          </a:prstGeom>
        </p:spPr>
        <p:txBody>
          <a:bodyPr anchor="b">
            <a:noAutofit/>
          </a:bodyPr>
          <a:lstStyle>
            <a:lvl1pPr>
              <a:defRPr sz="4800" baseline="0">
                <a:solidFill>
                  <a:schemeClr val="tx1"/>
                </a:solidFill>
                <a:latin typeface="+mj-lt"/>
              </a:defRPr>
            </a:lvl1pPr>
          </a:lstStyle>
          <a:p>
            <a:r>
              <a:rPr lang="en-US" dirty="0"/>
              <a:t>Title Here</a:t>
            </a:r>
          </a:p>
        </p:txBody>
      </p:sp>
      <p:sp>
        <p:nvSpPr>
          <p:cNvPr id="15" name="Date Placeholder 4"/>
          <p:cNvSpPr>
            <a:spLocks noGrp="1"/>
          </p:cNvSpPr>
          <p:nvPr>
            <p:ph type="dt" sz="half" idx="2"/>
          </p:nvPr>
        </p:nvSpPr>
        <p:spPr>
          <a:xfrm>
            <a:off x="425600" y="6155225"/>
            <a:ext cx="2567117" cy="238607"/>
          </a:xfrm>
          <a:prstGeom prst="rect">
            <a:avLst/>
          </a:prstGeom>
        </p:spPr>
        <p:txBody>
          <a:bodyPr vert="horz" wrap="square" lIns="91440" tIns="0" rIns="91440" bIns="0" rtlCol="0" anchor="b" anchorCtr="0">
            <a:noAutofit/>
          </a:bodyPr>
          <a:lstStyle>
            <a:lvl1pPr algn="l">
              <a:defRPr sz="1600" i="0">
                <a:solidFill>
                  <a:schemeClr val="tx1"/>
                </a:solidFill>
                <a:latin typeface="Arial" pitchFamily="34" charset="0"/>
                <a:cs typeface="Arial" pitchFamily="34" charset="0"/>
              </a:defRPr>
            </a:lvl1pPr>
          </a:lstStyle>
          <a:p>
            <a:fld id="{7CA65D26-67D5-4CD2-90EC-E629659F24B3}" type="datetime1">
              <a:rPr lang="en-US" smtClean="0"/>
              <a:pPr/>
              <a:t>3/15/2024</a:t>
            </a:fld>
            <a:endParaRPr lang="en-US" dirty="0"/>
          </a:p>
        </p:txBody>
      </p:sp>
      <p:sp>
        <p:nvSpPr>
          <p:cNvPr id="17" name="Text Placeholder 3"/>
          <p:cNvSpPr>
            <a:spLocks noGrp="1"/>
          </p:cNvSpPr>
          <p:nvPr>
            <p:ph type="body" sz="quarter" idx="15" hasCustomPrompt="1"/>
          </p:nvPr>
        </p:nvSpPr>
        <p:spPr>
          <a:xfrm>
            <a:off x="403755" y="4246880"/>
            <a:ext cx="8196909" cy="677627"/>
          </a:xfrm>
          <a:prstGeom prst="rect">
            <a:avLst/>
          </a:prstGeom>
        </p:spPr>
        <p:txBody>
          <a:bodyPr>
            <a:noAutofit/>
          </a:bodyPr>
          <a:lstStyle>
            <a:lvl1pPr marL="0" indent="0" algn="l">
              <a:lnSpc>
                <a:spcPct val="100000"/>
              </a:lnSpc>
              <a:buNone/>
              <a:defRPr sz="2133" i="0">
                <a:solidFill>
                  <a:schemeClr val="tx1"/>
                </a:solidFill>
                <a:latin typeface="+mj-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8" name="Text Placeholder 2"/>
          <p:cNvSpPr>
            <a:spLocks noGrp="1"/>
          </p:cNvSpPr>
          <p:nvPr>
            <p:ph type="body" sz="quarter" idx="10" hasCustomPrompt="1"/>
          </p:nvPr>
        </p:nvSpPr>
        <p:spPr>
          <a:xfrm>
            <a:off x="423458" y="5469675"/>
            <a:ext cx="5588615"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2133" i="0" baseline="0" dirty="0" smtClean="0">
                <a:solidFill>
                  <a:schemeClr val="tx1"/>
                </a:solidFill>
                <a:cs typeface="Arial" pitchFamily="34" charset="0"/>
              </a:defRPr>
            </a:lvl1pPr>
            <a:lvl2pPr>
              <a:defRPr lang="en-US" sz="2400" dirty="0" smtClean="0">
                <a:latin typeface="+mn-lt"/>
              </a:defRPr>
            </a:lvl2pPr>
            <a:lvl3pPr>
              <a:defRPr lang="en-US" sz="2400" dirty="0" smtClean="0">
                <a:latin typeface="+mn-lt"/>
              </a:defRPr>
            </a:lvl3pPr>
            <a:lvl4pPr>
              <a:defRPr lang="en-US" sz="2400" dirty="0" smtClean="0">
                <a:latin typeface="+mn-lt"/>
              </a:defRPr>
            </a:lvl4pPr>
            <a:lvl5pPr>
              <a:defRPr lang="en-US" sz="2400" dirty="0">
                <a:latin typeface="+mn-lt"/>
              </a:defRPr>
            </a:lvl5pPr>
          </a:lstStyle>
          <a:p>
            <a:pPr marL="0" lvl="0"/>
            <a:r>
              <a:rPr lang="en-US" dirty="0"/>
              <a:t>Presenter’s Name</a:t>
            </a:r>
          </a:p>
        </p:txBody>
      </p:sp>
      <p:pic>
        <p:nvPicPr>
          <p:cNvPr id="10" name="Picture 9">
            <a:extLst>
              <a:ext uri="{FF2B5EF4-FFF2-40B4-BE49-F238E27FC236}">
                <a16:creationId xmlns:a16="http://schemas.microsoft.com/office/drawing/2014/main" id="{4A46467C-9B12-8549-9EE5-1864A97AB81A}"/>
              </a:ext>
            </a:extLst>
          </p:cNvPr>
          <p:cNvPicPr>
            <a:picLocks noChangeAspect="1"/>
          </p:cNvPicPr>
          <p:nvPr/>
        </p:nvPicPr>
        <p:blipFill>
          <a:blip r:embed="rId2"/>
          <a:stretch>
            <a:fillRect/>
          </a:stretch>
        </p:blipFill>
        <p:spPr>
          <a:xfrm>
            <a:off x="558800" y="635503"/>
            <a:ext cx="2767584" cy="742523"/>
          </a:xfrm>
          <a:prstGeom prst="rect">
            <a:avLst/>
          </a:prstGeom>
        </p:spPr>
      </p:pic>
      <p:pic>
        <p:nvPicPr>
          <p:cNvPr id="9" name="Picture 6" descr="Home | UCSF School of Medicine">
            <a:extLst>
              <a:ext uri="{FF2B5EF4-FFF2-40B4-BE49-F238E27FC236}">
                <a16:creationId xmlns:a16="http://schemas.microsoft.com/office/drawing/2014/main" id="{25000401-10F8-584C-ACF3-A031F2E10862}"/>
              </a:ext>
            </a:extLst>
          </p:cNvPr>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558800" y="558009"/>
            <a:ext cx="3181101" cy="820017"/>
          </a:xfrm>
          <a:prstGeom prst="rect">
            <a:avLst/>
          </a:prstGeom>
          <a:solidFill>
            <a:srgbClr val="042048"/>
          </a:solidFill>
          <a:ln>
            <a:noFill/>
          </a:ln>
        </p:spPr>
      </p:pic>
    </p:spTree>
    <p:extLst>
      <p:ext uri="{BB962C8B-B14F-4D97-AF65-F5344CB8AC3E}">
        <p14:creationId xmlns:p14="http://schemas.microsoft.com/office/powerpoint/2010/main" val="4115824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ullet Slide-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604781" y="425001"/>
            <a:ext cx="10334153" cy="611449"/>
          </a:xfrm>
          <a:prstGeom prst="rect">
            <a:avLst/>
          </a:prstGeom>
        </p:spPr>
        <p:txBody>
          <a:bodyPr anchor="b">
            <a:noAutofit/>
          </a:bodyPr>
          <a:lstStyle>
            <a:lvl1pPr>
              <a:defRPr sz="4800">
                <a:latin typeface="+mj-lt"/>
              </a:defRPr>
            </a:lvl1pPr>
          </a:lstStyle>
          <a:p>
            <a:r>
              <a:rPr lang="en-US" dirty="0"/>
              <a:t>Slide Title Here</a:t>
            </a:r>
          </a:p>
        </p:txBody>
      </p:sp>
      <p:sp>
        <p:nvSpPr>
          <p:cNvPr id="4" name="Text Placeholder 3"/>
          <p:cNvSpPr>
            <a:spLocks noGrp="1"/>
          </p:cNvSpPr>
          <p:nvPr>
            <p:ph type="body" sz="quarter" idx="15" hasCustomPrompt="1"/>
          </p:nvPr>
        </p:nvSpPr>
        <p:spPr>
          <a:xfrm>
            <a:off x="609603" y="927654"/>
            <a:ext cx="10329331" cy="477079"/>
          </a:xfrm>
          <a:prstGeom prst="rect">
            <a:avLst/>
          </a:prstGeom>
        </p:spPr>
        <p:txBody>
          <a:bodyPr>
            <a:noAutofit/>
          </a:bodyPr>
          <a:lstStyle>
            <a:lvl1pPr marL="0" indent="0">
              <a:lnSpc>
                <a:spcPct val="100000"/>
              </a:lnSpc>
              <a:buNone/>
              <a:defRPr sz="2400" i="0">
                <a:latin typeface="+mn-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
        <p:nvSpPr>
          <p:cNvPr id="7" name="Text Placeholder 3"/>
          <p:cNvSpPr>
            <a:spLocks noGrp="1"/>
          </p:cNvSpPr>
          <p:nvPr>
            <p:ph idx="1"/>
          </p:nvPr>
        </p:nvSpPr>
        <p:spPr>
          <a:xfrm>
            <a:off x="612911" y="1868556"/>
            <a:ext cx="10850220" cy="3909393"/>
          </a:xfrm>
          <a:prstGeom prst="rect">
            <a:avLst/>
          </a:prstGeom>
        </p:spPr>
        <p:txBody>
          <a:bodyPr vert="horz" lIns="91440" tIns="45720" rIns="91440" bIns="45720" rtlCol="0">
            <a:noAutofit/>
          </a:bodyPr>
          <a:lstStyle>
            <a:lvl2pPr>
              <a:buClr>
                <a:schemeClr val="accent5"/>
              </a:buClr>
              <a:defRPr/>
            </a:lvl2pPr>
            <a:lvl4pPr>
              <a:buClr>
                <a:schemeClr val="accent5"/>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41506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17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26424887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hart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5" name="Chart Placeholder 2"/>
          <p:cNvSpPr>
            <a:spLocks noGrp="1"/>
          </p:cNvSpPr>
          <p:nvPr>
            <p:ph type="chart" sz="quarter" idx="14"/>
          </p:nvPr>
        </p:nvSpPr>
        <p:spPr>
          <a:xfrm>
            <a:off x="357810" y="469927"/>
            <a:ext cx="11449876" cy="5297083"/>
          </a:xfrm>
          <a:prstGeom prst="rect">
            <a:avLst/>
          </a:prstGeom>
        </p:spPr>
        <p:txBody>
          <a:bodyPr>
            <a:normAutofit/>
          </a:bodyPr>
          <a:lstStyle>
            <a:lvl1pPr marL="0" indent="0">
              <a:buNone/>
              <a:defRPr/>
            </a:lvl1pPr>
          </a:lstStyle>
          <a:p>
            <a:r>
              <a:rPr lang="en-US"/>
              <a:t>Click icon to add chart</a:t>
            </a:r>
            <a:endParaRPr lang="en-US" dirty="0"/>
          </a:p>
        </p:txBody>
      </p:sp>
    </p:spTree>
    <p:extLst>
      <p:ext uri="{BB962C8B-B14F-4D97-AF65-F5344CB8AC3E}">
        <p14:creationId xmlns:p14="http://schemas.microsoft.com/office/powerpoint/2010/main" val="2542159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8" name="Content Placeholder 3"/>
          <p:cNvSpPr>
            <a:spLocks noGrp="1"/>
          </p:cNvSpPr>
          <p:nvPr>
            <p:ph sz="quarter" idx="18" hasCustomPrompt="1"/>
          </p:nvPr>
        </p:nvSpPr>
        <p:spPr>
          <a:xfrm>
            <a:off x="609234" y="1894325"/>
            <a:ext cx="5102453" cy="3804111"/>
          </a:xfrm>
        </p:spPr>
        <p:txBody>
          <a:bodyPr/>
          <a:lstStyle>
            <a:lvl2pPr>
              <a:buClr>
                <a:schemeClr val="accent5"/>
              </a:buClr>
              <a:defRPr/>
            </a:lvl2pPr>
            <a:lvl4pPr>
              <a:buClr>
                <a:schemeClr val="accent5"/>
              </a:buClr>
              <a:defRPr/>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6387182" y="1894325"/>
            <a:ext cx="5102453" cy="3804111"/>
          </a:xfrm>
        </p:spPr>
        <p:txBody>
          <a:bodyPr/>
          <a:lstStyle>
            <a:lvl2pPr>
              <a:buClr>
                <a:schemeClr val="accent5"/>
              </a:buClr>
              <a:defRPr/>
            </a:lvl2pPr>
            <a:lvl4pPr>
              <a:buClr>
                <a:schemeClr val="accent5"/>
              </a:buClr>
              <a:defRPr/>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3" name="Title 15">
            <a:extLst>
              <a:ext uri="{FF2B5EF4-FFF2-40B4-BE49-F238E27FC236}">
                <a16:creationId xmlns:a16="http://schemas.microsoft.com/office/drawing/2014/main" id="{46C7BE93-8ACC-414E-BE57-D7413E16FD1B}"/>
              </a:ext>
            </a:extLst>
          </p:cNvPr>
          <p:cNvSpPr>
            <a:spLocks noGrp="1"/>
          </p:cNvSpPr>
          <p:nvPr>
            <p:ph type="title" hasCustomPrompt="1"/>
          </p:nvPr>
        </p:nvSpPr>
        <p:spPr>
          <a:xfrm>
            <a:off x="604781" y="425001"/>
            <a:ext cx="10334153" cy="611449"/>
          </a:xfrm>
          <a:prstGeom prst="rect">
            <a:avLst/>
          </a:prstGeom>
        </p:spPr>
        <p:txBody>
          <a:bodyPr anchor="b">
            <a:noAutofit/>
          </a:bodyPr>
          <a:lstStyle>
            <a:lvl1pPr>
              <a:defRPr sz="4800">
                <a:latin typeface="+mj-lt"/>
              </a:defRPr>
            </a:lvl1pPr>
          </a:lstStyle>
          <a:p>
            <a:r>
              <a:rPr lang="en-US" dirty="0"/>
              <a:t>Slide Title Here</a:t>
            </a:r>
          </a:p>
        </p:txBody>
      </p:sp>
      <p:sp>
        <p:nvSpPr>
          <p:cNvPr id="15" name="Text Placeholder 3">
            <a:extLst>
              <a:ext uri="{FF2B5EF4-FFF2-40B4-BE49-F238E27FC236}">
                <a16:creationId xmlns:a16="http://schemas.microsoft.com/office/drawing/2014/main" id="{4D17E8A3-81A6-E748-A6FA-B057642A80D6}"/>
              </a:ext>
            </a:extLst>
          </p:cNvPr>
          <p:cNvSpPr>
            <a:spLocks noGrp="1"/>
          </p:cNvSpPr>
          <p:nvPr>
            <p:ph type="body" sz="quarter" idx="15" hasCustomPrompt="1"/>
          </p:nvPr>
        </p:nvSpPr>
        <p:spPr>
          <a:xfrm>
            <a:off x="609603" y="927654"/>
            <a:ext cx="10329331" cy="477079"/>
          </a:xfrm>
          <a:prstGeom prst="rect">
            <a:avLst/>
          </a:prstGeom>
        </p:spPr>
        <p:txBody>
          <a:bodyPr>
            <a:noAutofit/>
          </a:bodyPr>
          <a:lstStyle>
            <a:lvl1pPr marL="0" indent="0">
              <a:lnSpc>
                <a:spcPct val="100000"/>
              </a:lnSpc>
              <a:buNone/>
              <a:defRPr sz="2400" i="0">
                <a:latin typeface="+mn-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1945250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ullet Slide-White">
    <p:bg>
      <p:bgRef idx="1001">
        <a:schemeClr val="bg1"/>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1" name="Text Placeholder 3"/>
          <p:cNvSpPr>
            <a:spLocks noGrp="1"/>
          </p:cNvSpPr>
          <p:nvPr>
            <p:ph idx="1"/>
          </p:nvPr>
        </p:nvSpPr>
        <p:spPr>
          <a:xfrm>
            <a:off x="612911" y="1868556"/>
            <a:ext cx="10850220" cy="39093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itle 15">
            <a:extLst>
              <a:ext uri="{FF2B5EF4-FFF2-40B4-BE49-F238E27FC236}">
                <a16:creationId xmlns:a16="http://schemas.microsoft.com/office/drawing/2014/main" id="{68E21D6E-1863-6D44-96ED-6535B5C0C57A}"/>
              </a:ext>
            </a:extLst>
          </p:cNvPr>
          <p:cNvSpPr>
            <a:spLocks noGrp="1"/>
          </p:cNvSpPr>
          <p:nvPr>
            <p:ph type="title" hasCustomPrompt="1"/>
          </p:nvPr>
        </p:nvSpPr>
        <p:spPr>
          <a:xfrm>
            <a:off x="604780" y="425001"/>
            <a:ext cx="10338387" cy="611449"/>
          </a:xfrm>
          <a:prstGeom prst="rect">
            <a:avLst/>
          </a:prstGeom>
        </p:spPr>
        <p:txBody>
          <a:bodyPr anchor="b">
            <a:noAutofit/>
          </a:bodyPr>
          <a:lstStyle>
            <a:lvl1pPr>
              <a:defRPr sz="4800">
                <a:latin typeface="+mj-lt"/>
              </a:defRPr>
            </a:lvl1pPr>
          </a:lstStyle>
          <a:p>
            <a:r>
              <a:rPr lang="en-US" dirty="0"/>
              <a:t>Slide Title Here</a:t>
            </a:r>
          </a:p>
        </p:txBody>
      </p:sp>
      <p:sp>
        <p:nvSpPr>
          <p:cNvPr id="15" name="Text Placeholder 3">
            <a:extLst>
              <a:ext uri="{FF2B5EF4-FFF2-40B4-BE49-F238E27FC236}">
                <a16:creationId xmlns:a16="http://schemas.microsoft.com/office/drawing/2014/main" id="{F4DF139D-BC7E-654E-8B11-20B16E9C7930}"/>
              </a:ext>
            </a:extLst>
          </p:cNvPr>
          <p:cNvSpPr>
            <a:spLocks noGrp="1"/>
          </p:cNvSpPr>
          <p:nvPr>
            <p:ph type="body" sz="quarter" idx="15" hasCustomPrompt="1"/>
          </p:nvPr>
        </p:nvSpPr>
        <p:spPr>
          <a:xfrm>
            <a:off x="609603" y="927654"/>
            <a:ext cx="10337797" cy="446529"/>
          </a:xfrm>
          <a:prstGeom prst="rect">
            <a:avLst/>
          </a:prstGeom>
        </p:spPr>
        <p:txBody>
          <a:bodyPr>
            <a:noAutofit/>
          </a:bodyPr>
          <a:lstStyle>
            <a:lvl1pPr marL="0" indent="0">
              <a:lnSpc>
                <a:spcPct val="100000"/>
              </a:lnSpc>
              <a:buNone/>
              <a:defRPr sz="2400" i="0">
                <a:latin typeface="+mn-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29964019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hart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6" name="Chart Placeholder 2"/>
          <p:cNvSpPr>
            <a:spLocks noGrp="1"/>
          </p:cNvSpPr>
          <p:nvPr>
            <p:ph type="chart" sz="quarter" idx="14"/>
          </p:nvPr>
        </p:nvSpPr>
        <p:spPr>
          <a:xfrm>
            <a:off x="357810" y="469927"/>
            <a:ext cx="11449876" cy="5297083"/>
          </a:xfrm>
          <a:prstGeom prst="rect">
            <a:avLst/>
          </a:prstGeom>
        </p:spPr>
        <p:txBody>
          <a:bodyPr>
            <a:normAutofit/>
          </a:bodyPr>
          <a:lstStyle>
            <a:lvl1pPr marL="0" indent="0">
              <a:buNone/>
              <a:defRPr/>
            </a:lvl1pPr>
          </a:lstStyle>
          <a:p>
            <a:r>
              <a:rPr lang="en-US"/>
              <a:t>Click icon to add chart</a:t>
            </a:r>
            <a:endParaRPr lang="en-US" dirty="0"/>
          </a:p>
        </p:txBody>
      </p:sp>
    </p:spTree>
    <p:extLst>
      <p:ext uri="{BB962C8B-B14F-4D97-AF65-F5344CB8AC3E}">
        <p14:creationId xmlns:p14="http://schemas.microsoft.com/office/powerpoint/2010/main" val="267513238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Column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8" name="Content Placeholder 3"/>
          <p:cNvSpPr>
            <a:spLocks noGrp="1"/>
          </p:cNvSpPr>
          <p:nvPr>
            <p:ph sz="quarter" idx="18" hasCustomPrompt="1"/>
          </p:nvPr>
        </p:nvSpPr>
        <p:spPr>
          <a:xfrm>
            <a:off x="609234" y="1894325"/>
            <a:ext cx="5102453" cy="380411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6387182" y="1894325"/>
            <a:ext cx="5102453" cy="380411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3" name="Title 15">
            <a:extLst>
              <a:ext uri="{FF2B5EF4-FFF2-40B4-BE49-F238E27FC236}">
                <a16:creationId xmlns:a16="http://schemas.microsoft.com/office/drawing/2014/main" id="{6AFE32E7-0C25-D64E-9B77-DBCCFB5EF005}"/>
              </a:ext>
            </a:extLst>
          </p:cNvPr>
          <p:cNvSpPr>
            <a:spLocks noGrp="1"/>
          </p:cNvSpPr>
          <p:nvPr>
            <p:ph type="title" hasCustomPrompt="1"/>
          </p:nvPr>
        </p:nvSpPr>
        <p:spPr>
          <a:xfrm>
            <a:off x="604780" y="425001"/>
            <a:ext cx="10338387" cy="611449"/>
          </a:xfrm>
          <a:prstGeom prst="rect">
            <a:avLst/>
          </a:prstGeom>
        </p:spPr>
        <p:txBody>
          <a:bodyPr anchor="b">
            <a:noAutofit/>
          </a:bodyPr>
          <a:lstStyle>
            <a:lvl1pPr>
              <a:defRPr sz="4800">
                <a:latin typeface="+mj-lt"/>
              </a:defRPr>
            </a:lvl1pPr>
          </a:lstStyle>
          <a:p>
            <a:r>
              <a:rPr lang="en-US" dirty="0"/>
              <a:t>Slide Title Here</a:t>
            </a:r>
          </a:p>
        </p:txBody>
      </p:sp>
      <p:sp>
        <p:nvSpPr>
          <p:cNvPr id="15" name="Text Placeholder 3">
            <a:extLst>
              <a:ext uri="{FF2B5EF4-FFF2-40B4-BE49-F238E27FC236}">
                <a16:creationId xmlns:a16="http://schemas.microsoft.com/office/drawing/2014/main" id="{B085B1B8-2917-CE4D-9577-D5F35E924A77}"/>
              </a:ext>
            </a:extLst>
          </p:cNvPr>
          <p:cNvSpPr>
            <a:spLocks noGrp="1"/>
          </p:cNvSpPr>
          <p:nvPr>
            <p:ph type="body" sz="quarter" idx="15" hasCustomPrompt="1"/>
          </p:nvPr>
        </p:nvSpPr>
        <p:spPr>
          <a:xfrm>
            <a:off x="609603" y="927654"/>
            <a:ext cx="10337797" cy="446529"/>
          </a:xfrm>
          <a:prstGeom prst="rect">
            <a:avLst/>
          </a:prstGeom>
        </p:spPr>
        <p:txBody>
          <a:bodyPr>
            <a:noAutofit/>
          </a:bodyPr>
          <a:lstStyle>
            <a:lvl1pPr marL="0" indent="0">
              <a:lnSpc>
                <a:spcPct val="100000"/>
              </a:lnSpc>
              <a:buNone/>
              <a:defRPr sz="2400" i="0">
                <a:latin typeface="+mn-lt"/>
              </a:defRPr>
            </a:lvl1pPr>
            <a:lvl2pPr marL="306908" indent="0">
              <a:lnSpc>
                <a:spcPct val="100000"/>
              </a:lnSpc>
              <a:buNone/>
              <a:defRPr i="1">
                <a:latin typeface="+mn-lt"/>
              </a:defRPr>
            </a:lvl2pPr>
            <a:lvl3pPr marL="687899" indent="0">
              <a:lnSpc>
                <a:spcPct val="100000"/>
              </a:lnSpc>
              <a:buNone/>
              <a:defRPr i="1">
                <a:latin typeface="+mn-lt"/>
              </a:defRPr>
            </a:lvl3pPr>
            <a:lvl4pPr marL="1066773" indent="0">
              <a:lnSpc>
                <a:spcPct val="100000"/>
              </a:lnSpc>
              <a:buNone/>
              <a:defRPr i="1">
                <a:latin typeface="+mn-lt"/>
              </a:defRPr>
            </a:lvl4pPr>
            <a:lvl5pPr marL="1447764"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153026833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583466" y="1908314"/>
            <a:ext cx="10972431" cy="2809461"/>
          </a:xfrm>
          <a:prstGeom prst="rect">
            <a:avLst/>
          </a:prstGeom>
        </p:spPr>
        <p:txBody>
          <a:bodyPr anchor="ctr" anchorCtr="0">
            <a:normAutofit/>
          </a:bodyPr>
          <a:lstStyle>
            <a:lvl1pPr marL="0" indent="0">
              <a:lnSpc>
                <a:spcPct val="100000"/>
              </a:lnSpc>
              <a:buNone/>
              <a:defRPr sz="3733" i="0" baseline="0">
                <a:latin typeface="+mj-lt"/>
              </a:defRPr>
            </a:lvl1pPr>
            <a:lvl2pPr marL="306908" indent="0">
              <a:buNone/>
              <a:defRPr>
                <a:latin typeface="+mn-lt"/>
              </a:defRPr>
            </a:lvl2pPr>
            <a:lvl3pPr marL="687899" indent="0">
              <a:buNone/>
              <a:defRPr>
                <a:latin typeface="+mn-lt"/>
              </a:defRPr>
            </a:lvl3pPr>
            <a:lvl4pPr marL="1066773" indent="0">
              <a:buNone/>
              <a:defRPr>
                <a:latin typeface="+mn-lt"/>
              </a:defRPr>
            </a:lvl4pPr>
            <a:lvl5pPr marL="1447764"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596899" y="4929105"/>
            <a:ext cx="8685277" cy="573905"/>
          </a:xfrm>
          <a:prstGeom prst="rect">
            <a:avLst/>
          </a:prstGeom>
        </p:spPr>
        <p:txBody>
          <a:bodyPr>
            <a:normAutofit/>
          </a:bodyPr>
          <a:lstStyle>
            <a:lvl1pPr marL="0" indent="0">
              <a:lnSpc>
                <a:spcPct val="100000"/>
              </a:lnSpc>
              <a:buNone/>
              <a:defRPr sz="2400" b="1">
                <a:solidFill>
                  <a:schemeClr val="accent1"/>
                </a:solidFill>
                <a:latin typeface="+mn-lt"/>
              </a:defRPr>
            </a:lvl1pPr>
          </a:lstStyle>
          <a:p>
            <a:pPr lvl="0"/>
            <a:r>
              <a:rPr lang="en-US" dirty="0"/>
              <a:t>Author’s Name</a:t>
            </a:r>
          </a:p>
        </p:txBody>
      </p:sp>
      <p:sp>
        <p:nvSpPr>
          <p:cNvPr id="13" name="Rectangle 12"/>
          <p:cNvSpPr/>
          <p:nvPr/>
        </p:nvSpPr>
        <p:spPr bwMode="auto">
          <a:xfrm>
            <a:off x="662608" y="2"/>
            <a:ext cx="1431235" cy="1577005"/>
          </a:xfrm>
          <a:prstGeom prst="rect">
            <a:avLst/>
          </a:prstGeom>
          <a:solidFill>
            <a:srgbClr val="178CCB"/>
          </a:solidFill>
          <a:ln w="19050" algn="ctr">
            <a:noFill/>
            <a:miter lim="800000"/>
            <a:headEnd/>
            <a:tailEnd/>
          </a:ln>
        </p:spPr>
        <p:txBody>
          <a:bodyPr wrap="none" rtlCol="0" anchor="ctr"/>
          <a:lstStyle/>
          <a:p>
            <a:pPr algn="ctr">
              <a:lnSpc>
                <a:spcPct val="90000"/>
              </a:lnSpc>
            </a:pPr>
            <a:endParaRPr lang="en-US" sz="2133" b="1" dirty="0" err="1">
              <a:solidFill>
                <a:srgbClr val="90BD31"/>
              </a:solidFill>
              <a:latin typeface="+mj-lt"/>
            </a:endParaRPr>
          </a:p>
        </p:txBody>
      </p:sp>
      <p:sp>
        <p:nvSpPr>
          <p:cNvPr id="12" name="TextBox 11"/>
          <p:cNvSpPr txBox="1"/>
          <p:nvPr/>
        </p:nvSpPr>
        <p:spPr bwMode="auto">
          <a:xfrm>
            <a:off x="583095" y="17295"/>
            <a:ext cx="1590260" cy="2831544"/>
          </a:xfrm>
          <a:prstGeom prst="rect">
            <a:avLst/>
          </a:prstGeom>
          <a:noFill/>
          <a:ln w="19050" algn="ctr">
            <a:noFill/>
            <a:miter lim="800000"/>
            <a:headEnd/>
            <a:tailEnd/>
          </a:ln>
        </p:spPr>
        <p:txBody>
          <a:bodyPr wrap="square" lIns="0" tIns="0" rIns="0" bIns="0" rtlCol="0" anchor="ctr">
            <a:spAutoFit/>
          </a:bodyPr>
          <a:lstStyle/>
          <a:p>
            <a:pPr algn="ctr"/>
            <a:r>
              <a:rPr lang="en-US" sz="18400" b="1" i="0" dirty="0">
                <a:solidFill>
                  <a:schemeClr val="bg2"/>
                </a:solidFill>
                <a:latin typeface="+mn-lt"/>
              </a:rPr>
              <a:t>“</a:t>
            </a:r>
          </a:p>
        </p:txBody>
      </p:sp>
      <p:sp>
        <p:nvSpPr>
          <p:cNvPr id="11" name="Text Placeholder 13"/>
          <p:cNvSpPr>
            <a:spLocks noGrp="1"/>
          </p:cNvSpPr>
          <p:nvPr>
            <p:ph type="body" sz="quarter" idx="15" hasCustomPrompt="1"/>
          </p:nvPr>
        </p:nvSpPr>
        <p:spPr>
          <a:xfrm>
            <a:off x="596899" y="5307937"/>
            <a:ext cx="8685277" cy="587916"/>
          </a:xfrm>
          <a:prstGeom prst="rect">
            <a:avLst/>
          </a:prstGeom>
        </p:spPr>
        <p:txBody>
          <a:bodyPr>
            <a:normAutofit/>
          </a:bodyPr>
          <a:lstStyle>
            <a:lvl1pPr marL="0" indent="0">
              <a:lnSpc>
                <a:spcPts val="2667"/>
              </a:lnSpc>
              <a:buNone/>
              <a:defRPr sz="2400" b="0" baseline="0">
                <a:solidFill>
                  <a:schemeClr val="accent1"/>
                </a:solidFill>
                <a:latin typeface="+mn-lt"/>
              </a:defRPr>
            </a:lvl1pPr>
          </a:lstStyle>
          <a:p>
            <a:pPr lvl="0"/>
            <a:r>
              <a:rPr lang="en-US" dirty="0"/>
              <a:t>Position Title</a:t>
            </a:r>
          </a:p>
        </p:txBody>
      </p:sp>
    </p:spTree>
    <p:extLst>
      <p:ext uri="{BB962C8B-B14F-4D97-AF65-F5344CB8AC3E}">
        <p14:creationId xmlns:p14="http://schemas.microsoft.com/office/powerpoint/2010/main" val="261574110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583466" y="1908314"/>
            <a:ext cx="10972431" cy="2809461"/>
          </a:xfrm>
          <a:prstGeom prst="rect">
            <a:avLst/>
          </a:prstGeom>
        </p:spPr>
        <p:txBody>
          <a:bodyPr anchor="ctr" anchorCtr="0">
            <a:normAutofit/>
          </a:bodyPr>
          <a:lstStyle>
            <a:lvl1pPr marL="0" indent="0">
              <a:lnSpc>
                <a:spcPct val="100000"/>
              </a:lnSpc>
              <a:buNone/>
              <a:defRPr sz="3733" i="0" baseline="0">
                <a:latin typeface="+mj-lt"/>
              </a:defRPr>
            </a:lvl1pPr>
            <a:lvl2pPr marL="306908" indent="0">
              <a:buNone/>
              <a:defRPr>
                <a:latin typeface="+mn-lt"/>
              </a:defRPr>
            </a:lvl2pPr>
            <a:lvl3pPr marL="687899" indent="0">
              <a:buNone/>
              <a:defRPr>
                <a:latin typeface="+mn-lt"/>
              </a:defRPr>
            </a:lvl3pPr>
            <a:lvl4pPr marL="1066773" indent="0">
              <a:buNone/>
              <a:defRPr>
                <a:latin typeface="+mn-lt"/>
              </a:defRPr>
            </a:lvl4pPr>
            <a:lvl5pPr marL="1447764"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p:nvSpPr>
        <p:spPr bwMode="auto">
          <a:xfrm>
            <a:off x="662608" y="2"/>
            <a:ext cx="1431235" cy="1577005"/>
          </a:xfrm>
          <a:prstGeom prst="rect">
            <a:avLst/>
          </a:prstGeom>
          <a:solidFill>
            <a:srgbClr val="18A3AC"/>
          </a:solidFill>
          <a:ln w="19050" algn="ctr">
            <a:noFill/>
            <a:miter lim="800000"/>
            <a:headEnd/>
            <a:tailEnd/>
          </a:ln>
        </p:spPr>
        <p:txBody>
          <a:bodyPr wrap="none" rtlCol="0" anchor="ctr"/>
          <a:lstStyle/>
          <a:p>
            <a:pPr algn="ctr">
              <a:lnSpc>
                <a:spcPct val="90000"/>
              </a:lnSpc>
            </a:pPr>
            <a:endParaRPr lang="en-US" sz="2133" b="1" dirty="0" err="1">
              <a:solidFill>
                <a:srgbClr val="90BD31"/>
              </a:solidFill>
              <a:latin typeface="+mj-lt"/>
            </a:endParaRPr>
          </a:p>
        </p:txBody>
      </p:sp>
      <p:sp>
        <p:nvSpPr>
          <p:cNvPr id="12" name="TextBox 11"/>
          <p:cNvSpPr txBox="1"/>
          <p:nvPr/>
        </p:nvSpPr>
        <p:spPr bwMode="auto">
          <a:xfrm>
            <a:off x="579503" y="12192"/>
            <a:ext cx="1590260" cy="2831544"/>
          </a:xfrm>
          <a:prstGeom prst="rect">
            <a:avLst/>
          </a:prstGeom>
          <a:noFill/>
          <a:ln w="19050" algn="ctr">
            <a:noFill/>
            <a:miter lim="800000"/>
            <a:headEnd/>
            <a:tailEnd/>
          </a:ln>
        </p:spPr>
        <p:txBody>
          <a:bodyPr wrap="square" lIns="0" tIns="0" rIns="0" bIns="0" rtlCol="0" anchor="ctr">
            <a:spAutoFit/>
          </a:bodyPr>
          <a:lstStyle/>
          <a:p>
            <a:pPr algn="ctr"/>
            <a:r>
              <a:rPr lang="en-US" sz="18400" b="1" i="0" dirty="0">
                <a:solidFill>
                  <a:schemeClr val="bg2"/>
                </a:solidFill>
                <a:latin typeface="+mn-lt"/>
              </a:rPr>
              <a:t>“</a:t>
            </a:r>
          </a:p>
        </p:txBody>
      </p:sp>
      <p:sp>
        <p:nvSpPr>
          <p:cNvPr id="10" name="Text Placeholder 13"/>
          <p:cNvSpPr>
            <a:spLocks noGrp="1"/>
          </p:cNvSpPr>
          <p:nvPr>
            <p:ph type="body" sz="quarter" idx="14" hasCustomPrompt="1"/>
          </p:nvPr>
        </p:nvSpPr>
        <p:spPr>
          <a:xfrm>
            <a:off x="596899" y="4929105"/>
            <a:ext cx="8685277" cy="573905"/>
          </a:xfrm>
          <a:prstGeom prst="rect">
            <a:avLst/>
          </a:prstGeom>
        </p:spPr>
        <p:txBody>
          <a:bodyPr>
            <a:normAutofit/>
          </a:bodyPr>
          <a:lstStyle>
            <a:lvl1pPr marL="0" indent="0">
              <a:lnSpc>
                <a:spcPct val="100000"/>
              </a:lnSpc>
              <a:buNone/>
              <a:defRPr sz="2400" b="1">
                <a:solidFill>
                  <a:srgbClr val="18A3AC"/>
                </a:solidFill>
                <a:latin typeface="+mn-lt"/>
              </a:defRPr>
            </a:lvl1pPr>
          </a:lstStyle>
          <a:p>
            <a:pPr lvl="0"/>
            <a:r>
              <a:rPr lang="en-US" dirty="0"/>
              <a:t>Author’s Name</a:t>
            </a:r>
          </a:p>
        </p:txBody>
      </p:sp>
      <p:sp>
        <p:nvSpPr>
          <p:cNvPr id="11" name="Text Placeholder 13"/>
          <p:cNvSpPr>
            <a:spLocks noGrp="1"/>
          </p:cNvSpPr>
          <p:nvPr>
            <p:ph type="body" sz="quarter" idx="15" hasCustomPrompt="1"/>
          </p:nvPr>
        </p:nvSpPr>
        <p:spPr>
          <a:xfrm>
            <a:off x="596899" y="5307937"/>
            <a:ext cx="8685277" cy="587916"/>
          </a:xfrm>
          <a:prstGeom prst="rect">
            <a:avLst/>
          </a:prstGeom>
        </p:spPr>
        <p:txBody>
          <a:bodyPr>
            <a:normAutofit/>
          </a:bodyPr>
          <a:lstStyle>
            <a:lvl1pPr marL="0" indent="0">
              <a:lnSpc>
                <a:spcPts val="2667"/>
              </a:lnSpc>
              <a:buNone/>
              <a:defRPr sz="2400" b="0" baseline="0">
                <a:solidFill>
                  <a:srgbClr val="18A3AC"/>
                </a:solidFill>
                <a:latin typeface="+mn-lt"/>
              </a:defRPr>
            </a:lvl1pPr>
          </a:lstStyle>
          <a:p>
            <a:pPr lvl="0"/>
            <a:r>
              <a:rPr lang="en-US" dirty="0"/>
              <a:t>Position Title</a:t>
            </a:r>
          </a:p>
        </p:txBody>
      </p:sp>
    </p:spTree>
    <p:extLst>
      <p:ext uri="{BB962C8B-B14F-4D97-AF65-F5344CB8AC3E}">
        <p14:creationId xmlns:p14="http://schemas.microsoft.com/office/powerpoint/2010/main" val="27933334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image" Target="../media/image2.wmf"/><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image" Target="../media/image1.wmf"/><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4.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image" Target="../media/image2.wmf"/><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image" Target="../media/image1.w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theme" Target="../theme/theme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image" Target="../media/image2.wmf"/><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image" Target="../media/image1.w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image" Target="../media/image2.wmf"/><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image" Target="../media/image1.wmf"/><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9"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612911" y="1868556"/>
            <a:ext cx="10850220" cy="390939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Footer Placeholder 5"/>
          <p:cNvSpPr>
            <a:spLocks noGrp="1"/>
          </p:cNvSpPr>
          <p:nvPr>
            <p:ph type="ftr" sz="quarter" idx="3"/>
          </p:nvPr>
        </p:nvSpPr>
        <p:spPr>
          <a:xfrm>
            <a:off x="730867" y="6470129"/>
            <a:ext cx="5747876" cy="137980"/>
          </a:xfrm>
          <a:prstGeom prst="rect">
            <a:avLst/>
          </a:prstGeom>
        </p:spPr>
        <p:txBody>
          <a:bodyPr vert="horz" wrap="square" lIns="0" tIns="0" rIns="0" bIns="0" rtlCol="0" anchor="b" anchorCtr="0"/>
          <a:lstStyle>
            <a:lvl1pPr algn="l">
              <a:defRPr sz="933" i="0">
                <a:solidFill>
                  <a:schemeClr val="tx1"/>
                </a:solidFill>
                <a:latin typeface="Arial" pitchFamily="34" charset="0"/>
                <a:cs typeface="Arial" pitchFamily="34" charset="0"/>
              </a:defRPr>
            </a:lvl1pPr>
          </a:lstStyle>
          <a:p>
            <a:endParaRPr lang="en-US"/>
          </a:p>
        </p:txBody>
      </p:sp>
      <p:sp>
        <p:nvSpPr>
          <p:cNvPr id="12" name="Slide Number Placeholder 6"/>
          <p:cNvSpPr>
            <a:spLocks noGrp="1"/>
          </p:cNvSpPr>
          <p:nvPr>
            <p:ph type="sldNum" sz="quarter" idx="4"/>
          </p:nvPr>
        </p:nvSpPr>
        <p:spPr>
          <a:xfrm>
            <a:off x="362808" y="6453505"/>
            <a:ext cx="328081" cy="155233"/>
          </a:xfrm>
          <a:prstGeom prst="rect">
            <a:avLst/>
          </a:prstGeom>
        </p:spPr>
        <p:txBody>
          <a:bodyPr vert="horz" wrap="square" lIns="0" tIns="0" rIns="0" bIns="0" rtlCol="0" anchor="b" anchorCtr="0"/>
          <a:lstStyle>
            <a:lvl1pPr algn="l">
              <a:defRPr sz="933" i="0">
                <a:solidFill>
                  <a:schemeClr val="tx1"/>
                </a:solidFill>
                <a:latin typeface="Arial" pitchFamily="34" charset="0"/>
                <a:cs typeface="Arial" pitchFamily="34" charset="0"/>
              </a:defRPr>
            </a:lvl1pPr>
          </a:lstStyle>
          <a:p>
            <a:fld id="{D20C4BF2-D52D-4FC9-88E9-C67FEF66EAB5}" type="slidenum">
              <a:rPr lang="en-US" smtClean="0"/>
              <a:t>‹#›</a:t>
            </a:fld>
            <a:endParaRPr lang="en-US"/>
          </a:p>
        </p:txBody>
      </p:sp>
      <p:cxnSp>
        <p:nvCxnSpPr>
          <p:cNvPr id="36" name="Straight Connector 35"/>
          <p:cNvCxnSpPr/>
          <p:nvPr/>
        </p:nvCxnSpPr>
        <p:spPr>
          <a:xfrm>
            <a:off x="486834" y="6250080"/>
            <a:ext cx="11218333"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p:nvCxnSpPr>
        <p:spPr>
          <a:xfrm>
            <a:off x="370417" y="6250080"/>
            <a:ext cx="1146048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pic>
        <p:nvPicPr>
          <p:cNvPr id="5" name="Picture 4">
            <a:extLst>
              <a:ext uri="{FF2B5EF4-FFF2-40B4-BE49-F238E27FC236}">
                <a16:creationId xmlns:a16="http://schemas.microsoft.com/office/drawing/2014/main" id="{90E3D883-D455-1646-B061-DC31439EF7F0}"/>
              </a:ext>
            </a:extLst>
          </p:cNvPr>
          <p:cNvPicPr>
            <a:picLocks noChangeAspect="1"/>
          </p:cNvPicPr>
          <p:nvPr/>
        </p:nvPicPr>
        <p:blipFill>
          <a:blip r:embed="rId19"/>
          <a:stretch>
            <a:fillRect/>
          </a:stretch>
        </p:blipFill>
        <p:spPr>
          <a:xfrm>
            <a:off x="11192933" y="6405034"/>
            <a:ext cx="635000" cy="305153"/>
          </a:xfrm>
          <a:prstGeom prst="rect">
            <a:avLst/>
          </a:prstGeom>
        </p:spPr>
      </p:pic>
      <p:pic>
        <p:nvPicPr>
          <p:cNvPr id="10" name="Picture 9">
            <a:extLst>
              <a:ext uri="{FF2B5EF4-FFF2-40B4-BE49-F238E27FC236}">
                <a16:creationId xmlns:a16="http://schemas.microsoft.com/office/drawing/2014/main" id="{A3DD1A57-5A60-7948-9B36-6D0BCEBC1712}"/>
              </a:ext>
            </a:extLst>
          </p:cNvPr>
          <p:cNvPicPr>
            <a:picLocks noChangeAspect="1"/>
          </p:cNvPicPr>
          <p:nvPr/>
        </p:nvPicPr>
        <p:blipFill>
          <a:blip r:embed="rId20"/>
          <a:stretch>
            <a:fillRect/>
          </a:stretch>
        </p:blipFill>
        <p:spPr>
          <a:xfrm>
            <a:off x="11188700" y="0"/>
            <a:ext cx="643467" cy="1625600"/>
          </a:xfrm>
          <a:prstGeom prst="rect">
            <a:avLst/>
          </a:prstGeom>
        </p:spPr>
      </p:pic>
    </p:spTree>
    <p:extLst>
      <p:ext uri="{BB962C8B-B14F-4D97-AF65-F5344CB8AC3E}">
        <p14:creationId xmlns:p14="http://schemas.microsoft.com/office/powerpoint/2010/main" val="42403365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txStyles>
    <p:titleStyle>
      <a:lvl1pPr algn="l" defTabSz="1219170" rtl="0" eaLnBrk="1" latinLnBrk="0" hangingPunct="1">
        <a:lnSpc>
          <a:spcPct val="85000"/>
        </a:lnSpc>
        <a:spcBef>
          <a:spcPct val="0"/>
        </a:spcBef>
        <a:buNone/>
        <a:defRPr lang="en-US" sz="3733" b="0" kern="1200" cap="none" spc="0" baseline="0" dirty="0" smtClean="0">
          <a:solidFill>
            <a:schemeClr val="tx1"/>
          </a:solidFill>
          <a:latin typeface="+mj-lt"/>
          <a:ea typeface="+mj-ea"/>
          <a:cs typeface="Arial" pitchFamily="34" charset="0"/>
        </a:defRPr>
      </a:lvl1pPr>
    </p:titleStyle>
    <p:bodyStyle>
      <a:lvl1pPr marL="393690" indent="-393690" algn="l" defTabSz="853419" rtl="0" eaLnBrk="1" latinLnBrk="0" hangingPunct="1">
        <a:lnSpc>
          <a:spcPct val="100000"/>
        </a:lnSpc>
        <a:spcBef>
          <a:spcPts val="0"/>
        </a:spcBef>
        <a:spcAft>
          <a:spcPts val="1333"/>
        </a:spcAft>
        <a:buClr>
          <a:schemeClr val="accent1"/>
        </a:buClr>
        <a:buSzPct val="80000"/>
        <a:buFont typeface="Wingdings" charset="2"/>
        <a:buChar char="§"/>
        <a:tabLst/>
        <a:defRPr lang="en-US" sz="2933" b="0" kern="1200" dirty="0" smtClean="0">
          <a:solidFill>
            <a:schemeClr val="tx1"/>
          </a:solidFill>
          <a:latin typeface="+mn-lt"/>
          <a:ea typeface="+mn-ea"/>
          <a:cs typeface="+mn-cs"/>
        </a:defRPr>
      </a:lvl1pPr>
      <a:lvl2pPr marL="772565" indent="-378875" algn="l" defTabSz="853419" rtl="0" eaLnBrk="1" latinLnBrk="0" hangingPunct="1">
        <a:lnSpc>
          <a:spcPct val="100000"/>
        </a:lnSpc>
        <a:spcBef>
          <a:spcPts val="0"/>
        </a:spcBef>
        <a:spcAft>
          <a:spcPts val="1333"/>
        </a:spcAft>
        <a:buClr>
          <a:schemeClr val="accent5">
            <a:lumMod val="50000"/>
          </a:schemeClr>
        </a:buClr>
        <a:buSzPct val="100000"/>
        <a:buFont typeface=".AppleSystemUIFont" charset="0"/>
        <a:buChar char="-"/>
        <a:tabLst/>
        <a:defRPr lang="en-US" sz="2667" b="0" kern="1200" dirty="0" smtClean="0">
          <a:solidFill>
            <a:schemeClr val="tx1"/>
          </a:solidFill>
          <a:latin typeface="+mn-lt"/>
          <a:ea typeface="+mn-ea"/>
          <a:cs typeface="+mn-cs"/>
        </a:defRPr>
      </a:lvl2pPr>
      <a:lvl3pPr marL="1075240" indent="-302676" algn="l" defTabSz="853419" rtl="0" eaLnBrk="1" latinLnBrk="0" hangingPunct="1">
        <a:lnSpc>
          <a:spcPct val="100000"/>
        </a:lnSpc>
        <a:spcBef>
          <a:spcPts val="0"/>
        </a:spcBef>
        <a:spcAft>
          <a:spcPts val="1333"/>
        </a:spcAft>
        <a:buClr>
          <a:schemeClr val="accent1"/>
        </a:buClr>
        <a:buSzPct val="80000"/>
        <a:buFont typeface="Wingdings" charset="2"/>
        <a:buChar char="§"/>
        <a:tabLst/>
        <a:defRPr lang="en-US" sz="2400" b="0" kern="1200" dirty="0" smtClean="0">
          <a:solidFill>
            <a:schemeClr val="tx1"/>
          </a:solidFill>
          <a:latin typeface="+mn-lt"/>
          <a:ea typeface="+mn-ea"/>
          <a:cs typeface="+mn-cs"/>
        </a:defRPr>
      </a:lvl3pPr>
      <a:lvl4pPr marL="1371566" indent="-296326" algn="l" defTabSz="853419" rtl="0" eaLnBrk="1" latinLnBrk="0" hangingPunct="1">
        <a:lnSpc>
          <a:spcPct val="100000"/>
        </a:lnSpc>
        <a:spcBef>
          <a:spcPts val="0"/>
        </a:spcBef>
        <a:spcAft>
          <a:spcPts val="1333"/>
        </a:spcAft>
        <a:buClr>
          <a:schemeClr val="accent5">
            <a:lumMod val="50000"/>
          </a:schemeClr>
        </a:buClr>
        <a:buSzPct val="100000"/>
        <a:buFont typeface=".AppleSystemUIFont" charset="0"/>
        <a:buChar char="-"/>
        <a:tabLst/>
        <a:defRPr lang="en-US" sz="2133" b="0" kern="1200" dirty="0" smtClean="0">
          <a:solidFill>
            <a:schemeClr val="tx1"/>
          </a:solidFill>
          <a:latin typeface="+mn-lt"/>
          <a:ea typeface="+mn-ea"/>
          <a:cs typeface="+mn-cs"/>
        </a:defRPr>
      </a:lvl4pPr>
      <a:lvl5pPr marL="1750440" indent="-302676" algn="l" defTabSz="853419" rtl="0" eaLnBrk="1" latinLnBrk="0" hangingPunct="1">
        <a:lnSpc>
          <a:spcPct val="100000"/>
        </a:lnSpc>
        <a:spcBef>
          <a:spcPts val="0"/>
        </a:spcBef>
        <a:spcAft>
          <a:spcPts val="1333"/>
        </a:spcAft>
        <a:buClr>
          <a:schemeClr val="accent1"/>
        </a:buClr>
        <a:buSzPct val="80000"/>
        <a:buFont typeface="Wingdings" charset="2"/>
        <a:buChar char="§"/>
        <a:defRPr lang="en-US" sz="1867" b="0" kern="1200" dirty="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26">
          <p15:clr>
            <a:srgbClr val="F26B43"/>
          </p15:clr>
        </p15:guide>
        <p15:guide id="2" orient="horz" pos="3168">
          <p15:clr>
            <a:srgbClr val="F26B43"/>
          </p15:clr>
        </p15:guide>
        <p15:guide id="3" pos="5288">
          <p15:clr>
            <a:srgbClr val="F26B43"/>
          </p15:clr>
        </p15:guide>
        <p15:guide id="4" pos="55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Footer Placeholder 5"/>
          <p:cNvSpPr>
            <a:spLocks noGrp="1"/>
          </p:cNvSpPr>
          <p:nvPr>
            <p:ph type="ftr" sz="quarter" idx="3"/>
          </p:nvPr>
        </p:nvSpPr>
        <p:spPr>
          <a:xfrm>
            <a:off x="730867" y="6470129"/>
            <a:ext cx="5747876" cy="137980"/>
          </a:xfrm>
          <a:prstGeom prst="rect">
            <a:avLst/>
          </a:prstGeom>
        </p:spPr>
        <p:txBody>
          <a:bodyPr vert="horz" wrap="square" lIns="0" tIns="0" rIns="0" bIns="0" rtlCol="0" anchor="b" anchorCtr="0"/>
          <a:lstStyle>
            <a:lvl1pPr algn="l">
              <a:defRPr sz="933" i="0">
                <a:solidFill>
                  <a:schemeClr val="tx1"/>
                </a:solidFill>
                <a:latin typeface="Arial" pitchFamily="34" charset="0"/>
                <a:cs typeface="Arial" pitchFamily="34" charset="0"/>
              </a:defRPr>
            </a:lvl1pPr>
          </a:lstStyle>
          <a:p>
            <a:r>
              <a:rPr lang="en-US" dirty="0"/>
              <a:t>Presentation Title</a:t>
            </a:r>
          </a:p>
        </p:txBody>
      </p:sp>
      <p:sp>
        <p:nvSpPr>
          <p:cNvPr id="12" name="Slide Number Placeholder 6"/>
          <p:cNvSpPr>
            <a:spLocks noGrp="1"/>
          </p:cNvSpPr>
          <p:nvPr>
            <p:ph type="sldNum" sz="quarter" idx="4"/>
          </p:nvPr>
        </p:nvSpPr>
        <p:spPr>
          <a:xfrm>
            <a:off x="362808" y="6453505"/>
            <a:ext cx="328081" cy="155233"/>
          </a:xfrm>
          <a:prstGeom prst="rect">
            <a:avLst/>
          </a:prstGeom>
        </p:spPr>
        <p:txBody>
          <a:bodyPr vert="horz" wrap="square" lIns="0" tIns="0" rIns="0" bIns="0" rtlCol="0" anchor="b" anchorCtr="0"/>
          <a:lstStyle>
            <a:lvl1pPr algn="l">
              <a:defRPr sz="933" i="0">
                <a:solidFill>
                  <a:schemeClr val="tx1"/>
                </a:solidFill>
                <a:latin typeface="Arial" pitchFamily="34" charset="0"/>
                <a:cs typeface="Arial" pitchFamily="34" charset="0"/>
              </a:defRPr>
            </a:lvl1pPr>
          </a:lstStyle>
          <a:p>
            <a:fld id="{7BCC8D0D-EAEC-449D-9161-023DFF90F2E2}" type="slidenum">
              <a:rPr lang="en-US" smtClean="0"/>
              <a:pPr/>
              <a:t>‹#›</a:t>
            </a:fld>
            <a:endParaRPr lang="en-US" dirty="0"/>
          </a:p>
        </p:txBody>
      </p:sp>
      <p:cxnSp>
        <p:nvCxnSpPr>
          <p:cNvPr id="36" name="Straight Connector 35"/>
          <p:cNvCxnSpPr/>
          <p:nvPr/>
        </p:nvCxnSpPr>
        <p:spPr>
          <a:xfrm>
            <a:off x="486834" y="6250080"/>
            <a:ext cx="11218333"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p:nvCxnSpPr>
        <p:spPr>
          <a:xfrm>
            <a:off x="370417" y="6250080"/>
            <a:ext cx="1146048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8" name="Text Placeholder 3"/>
          <p:cNvSpPr>
            <a:spLocks noGrp="1"/>
          </p:cNvSpPr>
          <p:nvPr>
            <p:ph type="body" idx="1"/>
          </p:nvPr>
        </p:nvSpPr>
        <p:spPr>
          <a:xfrm>
            <a:off x="612911" y="1868556"/>
            <a:ext cx="10850220" cy="390939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10" name="Picture 9">
            <a:extLst>
              <a:ext uri="{FF2B5EF4-FFF2-40B4-BE49-F238E27FC236}">
                <a16:creationId xmlns:a16="http://schemas.microsoft.com/office/drawing/2014/main" id="{0E70C9C3-4427-2D47-885B-568EDC6DCA26}"/>
              </a:ext>
            </a:extLst>
          </p:cNvPr>
          <p:cNvPicPr>
            <a:picLocks noChangeAspect="1"/>
          </p:cNvPicPr>
          <p:nvPr/>
        </p:nvPicPr>
        <p:blipFill>
          <a:blip r:embed="rId28"/>
          <a:stretch>
            <a:fillRect/>
          </a:stretch>
        </p:blipFill>
        <p:spPr>
          <a:xfrm>
            <a:off x="11192933" y="6405034"/>
            <a:ext cx="635000" cy="305153"/>
          </a:xfrm>
          <a:prstGeom prst="rect">
            <a:avLst/>
          </a:prstGeom>
        </p:spPr>
      </p:pic>
      <p:pic>
        <p:nvPicPr>
          <p:cNvPr id="4" name="Picture 3">
            <a:extLst>
              <a:ext uri="{FF2B5EF4-FFF2-40B4-BE49-F238E27FC236}">
                <a16:creationId xmlns:a16="http://schemas.microsoft.com/office/drawing/2014/main" id="{D0841D8E-1791-574F-8974-9C7B01B02254}"/>
              </a:ext>
            </a:extLst>
          </p:cNvPr>
          <p:cNvPicPr>
            <a:picLocks noChangeAspect="1"/>
          </p:cNvPicPr>
          <p:nvPr/>
        </p:nvPicPr>
        <p:blipFill>
          <a:blip r:embed="rId29"/>
          <a:stretch>
            <a:fillRect/>
          </a:stretch>
        </p:blipFill>
        <p:spPr>
          <a:xfrm>
            <a:off x="11188700" y="-4233"/>
            <a:ext cx="643467" cy="1625600"/>
          </a:xfrm>
          <a:prstGeom prst="rect">
            <a:avLst/>
          </a:prstGeom>
        </p:spPr>
      </p:pic>
    </p:spTree>
    <p:extLst>
      <p:ext uri="{BB962C8B-B14F-4D97-AF65-F5344CB8AC3E}">
        <p14:creationId xmlns:p14="http://schemas.microsoft.com/office/powerpoint/2010/main" val="295055176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Lst>
  <p:transition>
    <p:fade/>
  </p:transition>
  <p:hf hdr="0"/>
  <p:txStyles>
    <p:titleStyle>
      <a:lvl1pPr algn="l" defTabSz="1219170" rtl="0" eaLnBrk="1" latinLnBrk="0" hangingPunct="1">
        <a:lnSpc>
          <a:spcPct val="85000"/>
        </a:lnSpc>
        <a:spcBef>
          <a:spcPct val="0"/>
        </a:spcBef>
        <a:buNone/>
        <a:defRPr lang="en-US" sz="3733" b="0" kern="1200" cap="none" spc="0" baseline="0" dirty="0" smtClean="0">
          <a:solidFill>
            <a:schemeClr val="tx1"/>
          </a:solidFill>
          <a:latin typeface="+mj-lt"/>
          <a:ea typeface="+mj-ea"/>
          <a:cs typeface="Arial" pitchFamily="34" charset="0"/>
        </a:defRPr>
      </a:lvl1pPr>
    </p:titleStyle>
    <p:bodyStyle>
      <a:lvl1pPr marL="393690" indent="-393690" algn="l" defTabSz="853419" rtl="0" eaLnBrk="1" latinLnBrk="0" hangingPunct="1">
        <a:lnSpc>
          <a:spcPct val="100000"/>
        </a:lnSpc>
        <a:spcBef>
          <a:spcPts val="0"/>
        </a:spcBef>
        <a:spcAft>
          <a:spcPts val="800"/>
        </a:spcAft>
        <a:buClr>
          <a:schemeClr val="accent1"/>
        </a:buClr>
        <a:buSzPct val="80000"/>
        <a:buFont typeface="Wingdings" charset="2"/>
        <a:buChar char="§"/>
        <a:tabLst/>
        <a:defRPr lang="en-US" sz="2933" b="0" kern="1200" dirty="0" smtClean="0">
          <a:solidFill>
            <a:schemeClr val="tx1"/>
          </a:solidFill>
          <a:latin typeface="+mn-lt"/>
          <a:ea typeface="+mn-ea"/>
          <a:cs typeface="+mn-cs"/>
        </a:defRPr>
      </a:lvl1pPr>
      <a:lvl2pPr marL="772565" indent="-378875" algn="l" defTabSz="853419" rtl="0" eaLnBrk="1" latinLnBrk="0" hangingPunct="1">
        <a:lnSpc>
          <a:spcPct val="100000"/>
        </a:lnSpc>
        <a:spcBef>
          <a:spcPts val="0"/>
        </a:spcBef>
        <a:spcAft>
          <a:spcPts val="800"/>
        </a:spcAft>
        <a:buClr>
          <a:schemeClr val="accent5">
            <a:lumMod val="50000"/>
          </a:schemeClr>
        </a:buClr>
        <a:buSzPct val="100000"/>
        <a:buFont typeface=".AppleSystemUIFont" charset="0"/>
        <a:buChar char="-"/>
        <a:tabLst/>
        <a:defRPr lang="en-US" sz="2667" b="0" kern="1200" dirty="0" smtClean="0">
          <a:solidFill>
            <a:schemeClr val="tx1"/>
          </a:solidFill>
          <a:latin typeface="+mn-lt"/>
          <a:ea typeface="+mn-ea"/>
          <a:cs typeface="+mn-cs"/>
        </a:defRPr>
      </a:lvl2pPr>
      <a:lvl3pPr marL="1075240" indent="-302676" algn="l" defTabSz="853419" rtl="0" eaLnBrk="1" latinLnBrk="0" hangingPunct="1">
        <a:lnSpc>
          <a:spcPct val="100000"/>
        </a:lnSpc>
        <a:spcBef>
          <a:spcPts val="0"/>
        </a:spcBef>
        <a:spcAft>
          <a:spcPts val="800"/>
        </a:spcAft>
        <a:buClr>
          <a:schemeClr val="accent1"/>
        </a:buClr>
        <a:buSzPct val="80000"/>
        <a:buFont typeface="Wingdings" charset="2"/>
        <a:buChar char="§"/>
        <a:tabLst/>
        <a:defRPr lang="en-US" sz="2400" b="0" kern="1200" dirty="0" smtClean="0">
          <a:solidFill>
            <a:schemeClr val="tx1"/>
          </a:solidFill>
          <a:latin typeface="+mn-lt"/>
          <a:ea typeface="+mn-ea"/>
          <a:cs typeface="+mn-cs"/>
        </a:defRPr>
      </a:lvl3pPr>
      <a:lvl4pPr marL="1371566" indent="-296326" algn="l" defTabSz="853419" rtl="0" eaLnBrk="1" latinLnBrk="0" hangingPunct="1">
        <a:lnSpc>
          <a:spcPct val="100000"/>
        </a:lnSpc>
        <a:spcBef>
          <a:spcPts val="0"/>
        </a:spcBef>
        <a:spcAft>
          <a:spcPts val="800"/>
        </a:spcAft>
        <a:buClr>
          <a:schemeClr val="accent5">
            <a:lumMod val="50000"/>
          </a:schemeClr>
        </a:buClr>
        <a:buSzPct val="100000"/>
        <a:buFont typeface=".AppleSystemUIFont" charset="0"/>
        <a:buChar char="-"/>
        <a:tabLst/>
        <a:defRPr lang="en-US" sz="2133" b="0" kern="1200" dirty="0" smtClean="0">
          <a:solidFill>
            <a:schemeClr val="tx1"/>
          </a:solidFill>
          <a:latin typeface="+mn-lt"/>
          <a:ea typeface="+mn-ea"/>
          <a:cs typeface="+mn-cs"/>
        </a:defRPr>
      </a:lvl4pPr>
      <a:lvl5pPr marL="1750440" indent="-302676" algn="l" defTabSz="853419" rtl="0" eaLnBrk="1" latinLnBrk="0" hangingPunct="1">
        <a:lnSpc>
          <a:spcPct val="200000"/>
        </a:lnSpc>
        <a:spcBef>
          <a:spcPts val="0"/>
        </a:spcBef>
        <a:buClr>
          <a:srgbClr val="18A3AC"/>
        </a:buClr>
        <a:buSzPct val="80000"/>
        <a:buFont typeface="Wingdings" charset="2"/>
        <a:buChar char="§"/>
        <a:defRPr lang="en-US" sz="2667" b="0" kern="1200" dirty="0">
          <a:solidFill>
            <a:schemeClr val="tx1"/>
          </a:solidFill>
          <a:latin typeface="+mj-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5286">
          <p15:clr>
            <a:srgbClr val="F26B43"/>
          </p15:clr>
        </p15:guide>
        <p15:guide id="3" pos="558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4780" y="425001"/>
            <a:ext cx="10898107" cy="611449"/>
          </a:xfrm>
          <a:prstGeom prst="rect">
            <a:avLst/>
          </a:prstGeom>
        </p:spPr>
        <p:txBody>
          <a:bodyPr vert="horz" wrap="square" lIns="91440" tIns="45720" rIns="91440" bIns="45720" rtlCol="0" anchor="b" anchorCtr="0">
            <a:normAutofit/>
          </a:bodyPr>
          <a:lstStyle/>
          <a:p>
            <a:r>
              <a:rPr lang="en-US" dirty="0"/>
              <a:t>Slide Title Here</a:t>
            </a:r>
          </a:p>
        </p:txBody>
      </p:sp>
      <p:sp>
        <p:nvSpPr>
          <p:cNvPr id="11" name="Footer Placeholder 5"/>
          <p:cNvSpPr>
            <a:spLocks noGrp="1"/>
          </p:cNvSpPr>
          <p:nvPr>
            <p:ph type="ftr" sz="quarter" idx="3"/>
          </p:nvPr>
        </p:nvSpPr>
        <p:spPr>
          <a:xfrm>
            <a:off x="730867" y="6470129"/>
            <a:ext cx="5747876" cy="137980"/>
          </a:xfrm>
          <a:prstGeom prst="rect">
            <a:avLst/>
          </a:prstGeom>
        </p:spPr>
        <p:txBody>
          <a:bodyPr vert="horz" wrap="square" lIns="0" tIns="0" rIns="0" bIns="0" rtlCol="0" anchor="b" anchorCtr="0"/>
          <a:lstStyle>
            <a:lvl1pPr algn="l">
              <a:defRPr sz="933" i="0">
                <a:solidFill>
                  <a:schemeClr val="tx1"/>
                </a:solidFill>
                <a:latin typeface="Arial" pitchFamily="34" charset="0"/>
                <a:cs typeface="Arial" pitchFamily="34" charset="0"/>
              </a:defRPr>
            </a:lvl1pPr>
          </a:lstStyle>
          <a:p>
            <a:r>
              <a:rPr lang="en-US" dirty="0"/>
              <a:t>Presentation Title</a:t>
            </a:r>
          </a:p>
        </p:txBody>
      </p:sp>
      <p:sp>
        <p:nvSpPr>
          <p:cNvPr id="12" name="Slide Number Placeholder 6"/>
          <p:cNvSpPr>
            <a:spLocks noGrp="1"/>
          </p:cNvSpPr>
          <p:nvPr>
            <p:ph type="sldNum" sz="quarter" idx="4"/>
          </p:nvPr>
        </p:nvSpPr>
        <p:spPr>
          <a:xfrm>
            <a:off x="362808" y="6453505"/>
            <a:ext cx="328081" cy="155233"/>
          </a:xfrm>
          <a:prstGeom prst="rect">
            <a:avLst/>
          </a:prstGeom>
        </p:spPr>
        <p:txBody>
          <a:bodyPr vert="horz" wrap="square" lIns="0" tIns="0" rIns="0" bIns="0" rtlCol="0" anchor="b" anchorCtr="0"/>
          <a:lstStyle>
            <a:lvl1pPr algn="l">
              <a:defRPr sz="933" i="0">
                <a:solidFill>
                  <a:schemeClr val="tx1"/>
                </a:solidFill>
                <a:latin typeface="Arial" pitchFamily="34" charset="0"/>
                <a:cs typeface="Arial" pitchFamily="34" charset="0"/>
              </a:defRPr>
            </a:lvl1pPr>
          </a:lstStyle>
          <a:p>
            <a:fld id="{7BCC8D0D-EAEC-449D-9161-023DFF90F2E2}" type="slidenum">
              <a:rPr lang="en-US" smtClean="0"/>
              <a:pPr/>
              <a:t>‹#›</a:t>
            </a:fld>
            <a:endParaRPr lang="en-US" dirty="0"/>
          </a:p>
        </p:txBody>
      </p:sp>
      <p:sp>
        <p:nvSpPr>
          <p:cNvPr id="18" name="Text Placeholder 3"/>
          <p:cNvSpPr>
            <a:spLocks noGrp="1"/>
          </p:cNvSpPr>
          <p:nvPr>
            <p:ph type="body" idx="1"/>
          </p:nvPr>
        </p:nvSpPr>
        <p:spPr>
          <a:xfrm>
            <a:off x="612911" y="1868556"/>
            <a:ext cx="10850220" cy="390939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72486075"/>
      </p:ext>
    </p:extLst>
  </p:cSld>
  <p:clrMap bg1="lt1" tx1="dk1" bg2="lt2" tx2="dk2" accent1="accent1" accent2="accent2" accent3="accent3" accent4="accent4" accent5="accent5" accent6="accent6" hlink="hlink" folHlink="folHlink"/>
  <p:sldLayoutIdLst>
    <p:sldLayoutId id="2147483706" r:id="rId1"/>
  </p:sldLayoutIdLst>
  <p:transition>
    <p:fade/>
  </p:transition>
  <p:hf hdr="0"/>
  <p:txStyles>
    <p:titleStyle>
      <a:lvl1pPr algn="l" defTabSz="1219170" rtl="0" eaLnBrk="1" latinLnBrk="0" hangingPunct="1">
        <a:lnSpc>
          <a:spcPct val="85000"/>
        </a:lnSpc>
        <a:spcBef>
          <a:spcPct val="0"/>
        </a:spcBef>
        <a:buNone/>
        <a:defRPr lang="en-US" sz="3733" b="0" kern="1200" cap="none" spc="0" baseline="0" dirty="0" smtClean="0">
          <a:solidFill>
            <a:schemeClr val="tx1"/>
          </a:solidFill>
          <a:latin typeface="+mj-lt"/>
          <a:ea typeface="+mj-ea"/>
          <a:cs typeface="Arial" pitchFamily="34" charset="0"/>
        </a:defRPr>
      </a:lvl1pPr>
    </p:titleStyle>
    <p:bodyStyle>
      <a:lvl1pPr marL="393690" indent="-393690" algn="l" defTabSz="853419" rtl="0" eaLnBrk="1" latinLnBrk="0" hangingPunct="1">
        <a:lnSpc>
          <a:spcPct val="100000"/>
        </a:lnSpc>
        <a:spcBef>
          <a:spcPts val="0"/>
        </a:spcBef>
        <a:spcAft>
          <a:spcPts val="800"/>
        </a:spcAft>
        <a:buClr>
          <a:schemeClr val="accent1"/>
        </a:buClr>
        <a:buSzPct val="80000"/>
        <a:buFont typeface="Wingdings" charset="2"/>
        <a:buChar char="§"/>
        <a:tabLst/>
        <a:defRPr lang="en-US" sz="2933" b="0" kern="1200" dirty="0" smtClean="0">
          <a:solidFill>
            <a:schemeClr val="tx1"/>
          </a:solidFill>
          <a:latin typeface="+mn-lt"/>
          <a:ea typeface="+mn-ea"/>
          <a:cs typeface="+mn-cs"/>
        </a:defRPr>
      </a:lvl1pPr>
      <a:lvl2pPr marL="772565" indent="-378875" algn="l" defTabSz="853419" rtl="0" eaLnBrk="1" latinLnBrk="0" hangingPunct="1">
        <a:lnSpc>
          <a:spcPct val="100000"/>
        </a:lnSpc>
        <a:spcBef>
          <a:spcPts val="0"/>
        </a:spcBef>
        <a:spcAft>
          <a:spcPts val="800"/>
        </a:spcAft>
        <a:buClr>
          <a:schemeClr val="accent5">
            <a:lumMod val="50000"/>
          </a:schemeClr>
        </a:buClr>
        <a:buSzPct val="100000"/>
        <a:buFont typeface=".AppleSystemUIFont" charset="0"/>
        <a:buChar char="-"/>
        <a:tabLst/>
        <a:defRPr lang="en-US" sz="2667" b="0" kern="1200" dirty="0" smtClean="0">
          <a:solidFill>
            <a:schemeClr val="tx1"/>
          </a:solidFill>
          <a:latin typeface="+mn-lt"/>
          <a:ea typeface="+mn-ea"/>
          <a:cs typeface="+mn-cs"/>
        </a:defRPr>
      </a:lvl2pPr>
      <a:lvl3pPr marL="1075240" indent="-302676" algn="l" defTabSz="853419" rtl="0" eaLnBrk="1" latinLnBrk="0" hangingPunct="1">
        <a:lnSpc>
          <a:spcPct val="100000"/>
        </a:lnSpc>
        <a:spcBef>
          <a:spcPts val="0"/>
        </a:spcBef>
        <a:spcAft>
          <a:spcPts val="800"/>
        </a:spcAft>
        <a:buClr>
          <a:schemeClr val="accent1"/>
        </a:buClr>
        <a:buSzPct val="80000"/>
        <a:buFont typeface="Wingdings" charset="2"/>
        <a:buChar char="§"/>
        <a:tabLst/>
        <a:defRPr lang="en-US" sz="2400" b="0" kern="1200" dirty="0" smtClean="0">
          <a:solidFill>
            <a:schemeClr val="tx1"/>
          </a:solidFill>
          <a:latin typeface="+mn-lt"/>
          <a:ea typeface="+mn-ea"/>
          <a:cs typeface="+mn-cs"/>
        </a:defRPr>
      </a:lvl3pPr>
      <a:lvl4pPr marL="1371566" indent="-296326" algn="l" defTabSz="853419" rtl="0" eaLnBrk="1" latinLnBrk="0" hangingPunct="1">
        <a:lnSpc>
          <a:spcPct val="100000"/>
        </a:lnSpc>
        <a:spcBef>
          <a:spcPts val="0"/>
        </a:spcBef>
        <a:spcAft>
          <a:spcPts val="800"/>
        </a:spcAft>
        <a:buClr>
          <a:schemeClr val="accent5">
            <a:lumMod val="50000"/>
          </a:schemeClr>
        </a:buClr>
        <a:buSzPct val="100000"/>
        <a:buFont typeface=".AppleSystemUIFont" charset="0"/>
        <a:buChar char="-"/>
        <a:tabLst/>
        <a:defRPr lang="en-US" sz="2133" b="0" kern="1200" dirty="0" smtClean="0">
          <a:solidFill>
            <a:schemeClr val="tx1"/>
          </a:solidFill>
          <a:latin typeface="+mn-lt"/>
          <a:ea typeface="+mn-ea"/>
          <a:cs typeface="+mn-cs"/>
        </a:defRPr>
      </a:lvl4pPr>
      <a:lvl5pPr marL="1750440" indent="-302676" algn="l" defTabSz="853419" rtl="0" eaLnBrk="1" latinLnBrk="0" hangingPunct="1">
        <a:lnSpc>
          <a:spcPct val="200000"/>
        </a:lnSpc>
        <a:spcBef>
          <a:spcPts val="0"/>
        </a:spcBef>
        <a:buClr>
          <a:srgbClr val="18A3AC"/>
        </a:buClr>
        <a:buSzPct val="80000"/>
        <a:buFont typeface="Wingdings" charset="2"/>
        <a:buChar char="§"/>
        <a:defRPr lang="en-US" sz="2667" b="0" kern="1200" dirty="0">
          <a:solidFill>
            <a:schemeClr val="tx1"/>
          </a:solidFill>
          <a:latin typeface="+mj-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612911" y="1868556"/>
            <a:ext cx="10850220" cy="390939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Footer Placeholder 5"/>
          <p:cNvSpPr>
            <a:spLocks noGrp="1"/>
          </p:cNvSpPr>
          <p:nvPr>
            <p:ph type="ftr" sz="quarter" idx="3"/>
          </p:nvPr>
        </p:nvSpPr>
        <p:spPr>
          <a:xfrm>
            <a:off x="730867" y="6470129"/>
            <a:ext cx="5747876" cy="137980"/>
          </a:xfrm>
          <a:prstGeom prst="rect">
            <a:avLst/>
          </a:prstGeom>
        </p:spPr>
        <p:txBody>
          <a:bodyPr vert="horz" wrap="square" lIns="0" tIns="0" rIns="0" bIns="0" rtlCol="0" anchor="b" anchorCtr="0"/>
          <a:lstStyle>
            <a:lvl1pPr algn="l">
              <a:defRPr sz="933" i="0">
                <a:solidFill>
                  <a:schemeClr val="tx1"/>
                </a:solidFill>
                <a:latin typeface="Arial" pitchFamily="34" charset="0"/>
                <a:cs typeface="Arial" pitchFamily="34" charset="0"/>
              </a:defRPr>
            </a:lvl1pPr>
          </a:lstStyle>
          <a:p>
            <a:endParaRPr lang="en-US"/>
          </a:p>
        </p:txBody>
      </p:sp>
      <p:sp>
        <p:nvSpPr>
          <p:cNvPr id="12" name="Slide Number Placeholder 6"/>
          <p:cNvSpPr>
            <a:spLocks noGrp="1"/>
          </p:cNvSpPr>
          <p:nvPr>
            <p:ph type="sldNum" sz="quarter" idx="4"/>
          </p:nvPr>
        </p:nvSpPr>
        <p:spPr>
          <a:xfrm>
            <a:off x="362808" y="6453505"/>
            <a:ext cx="328081" cy="155233"/>
          </a:xfrm>
          <a:prstGeom prst="rect">
            <a:avLst/>
          </a:prstGeom>
        </p:spPr>
        <p:txBody>
          <a:bodyPr vert="horz" wrap="square" lIns="0" tIns="0" rIns="0" bIns="0" rtlCol="0" anchor="b" anchorCtr="0"/>
          <a:lstStyle>
            <a:lvl1pPr algn="l">
              <a:defRPr sz="933" i="0">
                <a:solidFill>
                  <a:schemeClr val="tx1"/>
                </a:solidFill>
                <a:latin typeface="Arial" pitchFamily="34" charset="0"/>
                <a:cs typeface="Arial" pitchFamily="34" charset="0"/>
              </a:defRPr>
            </a:lvl1pPr>
          </a:lstStyle>
          <a:p>
            <a:fld id="{D20C4BF2-D52D-4FC9-88E9-C67FEF66EAB5}" type="slidenum">
              <a:rPr lang="en-US" smtClean="0"/>
              <a:t>‹#›</a:t>
            </a:fld>
            <a:endParaRPr lang="en-US"/>
          </a:p>
        </p:txBody>
      </p:sp>
      <p:cxnSp>
        <p:nvCxnSpPr>
          <p:cNvPr id="36" name="Straight Connector 35"/>
          <p:cNvCxnSpPr/>
          <p:nvPr/>
        </p:nvCxnSpPr>
        <p:spPr>
          <a:xfrm>
            <a:off x="486834" y="6250080"/>
            <a:ext cx="11218333"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p:nvCxnSpPr>
        <p:spPr>
          <a:xfrm>
            <a:off x="370417" y="6250080"/>
            <a:ext cx="1146048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pic>
        <p:nvPicPr>
          <p:cNvPr id="5" name="Picture 4">
            <a:extLst>
              <a:ext uri="{FF2B5EF4-FFF2-40B4-BE49-F238E27FC236}">
                <a16:creationId xmlns:a16="http://schemas.microsoft.com/office/drawing/2014/main" id="{90E3D883-D455-1646-B061-DC31439EF7F0}"/>
              </a:ext>
            </a:extLst>
          </p:cNvPr>
          <p:cNvPicPr>
            <a:picLocks noChangeAspect="1"/>
          </p:cNvPicPr>
          <p:nvPr/>
        </p:nvPicPr>
        <p:blipFill>
          <a:blip r:embed="rId22"/>
          <a:stretch>
            <a:fillRect/>
          </a:stretch>
        </p:blipFill>
        <p:spPr>
          <a:xfrm>
            <a:off x="11192933" y="6405034"/>
            <a:ext cx="635000" cy="305153"/>
          </a:xfrm>
          <a:prstGeom prst="rect">
            <a:avLst/>
          </a:prstGeom>
        </p:spPr>
      </p:pic>
      <p:pic>
        <p:nvPicPr>
          <p:cNvPr id="10" name="Picture 9">
            <a:extLst>
              <a:ext uri="{FF2B5EF4-FFF2-40B4-BE49-F238E27FC236}">
                <a16:creationId xmlns:a16="http://schemas.microsoft.com/office/drawing/2014/main" id="{A3DD1A57-5A60-7948-9B36-6D0BCEBC1712}"/>
              </a:ext>
            </a:extLst>
          </p:cNvPr>
          <p:cNvPicPr>
            <a:picLocks noChangeAspect="1"/>
          </p:cNvPicPr>
          <p:nvPr/>
        </p:nvPicPr>
        <p:blipFill>
          <a:blip r:embed="rId23"/>
          <a:stretch>
            <a:fillRect/>
          </a:stretch>
        </p:blipFill>
        <p:spPr>
          <a:xfrm>
            <a:off x="11188700" y="0"/>
            <a:ext cx="643467" cy="1625600"/>
          </a:xfrm>
          <a:prstGeom prst="rect">
            <a:avLst/>
          </a:prstGeom>
        </p:spPr>
      </p:pic>
    </p:spTree>
    <p:extLst>
      <p:ext uri="{BB962C8B-B14F-4D97-AF65-F5344CB8AC3E}">
        <p14:creationId xmlns:p14="http://schemas.microsoft.com/office/powerpoint/2010/main" val="2527877586"/>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Lst>
  <p:transition>
    <p:fade/>
  </p:transition>
  <p:txStyles>
    <p:titleStyle>
      <a:lvl1pPr algn="l" defTabSz="1219170" rtl="0" eaLnBrk="1" latinLnBrk="0" hangingPunct="1">
        <a:lnSpc>
          <a:spcPct val="85000"/>
        </a:lnSpc>
        <a:spcBef>
          <a:spcPct val="0"/>
        </a:spcBef>
        <a:buNone/>
        <a:defRPr lang="en-US" sz="3733" b="0" kern="1200" cap="none" spc="0" baseline="0" dirty="0" smtClean="0">
          <a:solidFill>
            <a:schemeClr val="tx1"/>
          </a:solidFill>
          <a:latin typeface="+mj-lt"/>
          <a:ea typeface="+mj-ea"/>
          <a:cs typeface="Arial" pitchFamily="34" charset="0"/>
        </a:defRPr>
      </a:lvl1pPr>
    </p:titleStyle>
    <p:bodyStyle>
      <a:lvl1pPr marL="393690" indent="-393690" algn="l" defTabSz="853419" rtl="0" eaLnBrk="1" latinLnBrk="0" hangingPunct="1">
        <a:lnSpc>
          <a:spcPct val="100000"/>
        </a:lnSpc>
        <a:spcBef>
          <a:spcPts val="0"/>
        </a:spcBef>
        <a:spcAft>
          <a:spcPts val="1333"/>
        </a:spcAft>
        <a:buClr>
          <a:schemeClr val="accent1"/>
        </a:buClr>
        <a:buSzPct val="80000"/>
        <a:buFont typeface="Wingdings" charset="2"/>
        <a:buChar char="§"/>
        <a:tabLst/>
        <a:defRPr lang="en-US" sz="2933" b="0" kern="1200" dirty="0" smtClean="0">
          <a:solidFill>
            <a:schemeClr val="tx1"/>
          </a:solidFill>
          <a:latin typeface="+mn-lt"/>
          <a:ea typeface="+mn-ea"/>
          <a:cs typeface="+mn-cs"/>
        </a:defRPr>
      </a:lvl1pPr>
      <a:lvl2pPr marL="772565" indent="-378875" algn="l" defTabSz="853419" rtl="0" eaLnBrk="1" latinLnBrk="0" hangingPunct="1">
        <a:lnSpc>
          <a:spcPct val="100000"/>
        </a:lnSpc>
        <a:spcBef>
          <a:spcPts val="0"/>
        </a:spcBef>
        <a:spcAft>
          <a:spcPts val="1333"/>
        </a:spcAft>
        <a:buClr>
          <a:schemeClr val="accent5">
            <a:lumMod val="50000"/>
          </a:schemeClr>
        </a:buClr>
        <a:buSzPct val="100000"/>
        <a:buFont typeface=".AppleSystemUIFont" charset="0"/>
        <a:buChar char="-"/>
        <a:tabLst/>
        <a:defRPr lang="en-US" sz="2667" b="0" kern="1200" dirty="0" smtClean="0">
          <a:solidFill>
            <a:schemeClr val="tx1"/>
          </a:solidFill>
          <a:latin typeface="+mn-lt"/>
          <a:ea typeface="+mn-ea"/>
          <a:cs typeface="+mn-cs"/>
        </a:defRPr>
      </a:lvl2pPr>
      <a:lvl3pPr marL="1075240" indent="-302676" algn="l" defTabSz="853419" rtl="0" eaLnBrk="1" latinLnBrk="0" hangingPunct="1">
        <a:lnSpc>
          <a:spcPct val="100000"/>
        </a:lnSpc>
        <a:spcBef>
          <a:spcPts val="0"/>
        </a:spcBef>
        <a:spcAft>
          <a:spcPts val="1333"/>
        </a:spcAft>
        <a:buClr>
          <a:schemeClr val="accent1"/>
        </a:buClr>
        <a:buSzPct val="80000"/>
        <a:buFont typeface="Wingdings" charset="2"/>
        <a:buChar char="§"/>
        <a:tabLst/>
        <a:defRPr lang="en-US" sz="2400" b="0" kern="1200" dirty="0" smtClean="0">
          <a:solidFill>
            <a:schemeClr val="tx1"/>
          </a:solidFill>
          <a:latin typeface="+mn-lt"/>
          <a:ea typeface="+mn-ea"/>
          <a:cs typeface="+mn-cs"/>
        </a:defRPr>
      </a:lvl3pPr>
      <a:lvl4pPr marL="1371566" indent="-296326" algn="l" defTabSz="853419" rtl="0" eaLnBrk="1" latinLnBrk="0" hangingPunct="1">
        <a:lnSpc>
          <a:spcPct val="100000"/>
        </a:lnSpc>
        <a:spcBef>
          <a:spcPts val="0"/>
        </a:spcBef>
        <a:spcAft>
          <a:spcPts val="1333"/>
        </a:spcAft>
        <a:buClr>
          <a:schemeClr val="accent5">
            <a:lumMod val="50000"/>
          </a:schemeClr>
        </a:buClr>
        <a:buSzPct val="100000"/>
        <a:buFont typeface=".AppleSystemUIFont" charset="0"/>
        <a:buChar char="-"/>
        <a:tabLst/>
        <a:defRPr lang="en-US" sz="2133" b="0" kern="1200" dirty="0" smtClean="0">
          <a:solidFill>
            <a:schemeClr val="tx1"/>
          </a:solidFill>
          <a:latin typeface="+mn-lt"/>
          <a:ea typeface="+mn-ea"/>
          <a:cs typeface="+mn-cs"/>
        </a:defRPr>
      </a:lvl4pPr>
      <a:lvl5pPr marL="1750440" indent="-302676" algn="l" defTabSz="853419" rtl="0" eaLnBrk="1" latinLnBrk="0" hangingPunct="1">
        <a:lnSpc>
          <a:spcPct val="100000"/>
        </a:lnSpc>
        <a:spcBef>
          <a:spcPts val="0"/>
        </a:spcBef>
        <a:spcAft>
          <a:spcPts val="1333"/>
        </a:spcAft>
        <a:buClr>
          <a:schemeClr val="accent1"/>
        </a:buClr>
        <a:buSzPct val="80000"/>
        <a:buFont typeface="Wingdings" charset="2"/>
        <a:buChar char="§"/>
        <a:defRPr lang="en-US" sz="1867" b="0" kern="1200" dirty="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26">
          <p15:clr>
            <a:srgbClr val="F26B43"/>
          </p15:clr>
        </p15:guide>
        <p15:guide id="2" orient="horz" pos="3168">
          <p15:clr>
            <a:srgbClr val="F26B43"/>
          </p15:clr>
        </p15:guide>
        <p15:guide id="3" pos="5288">
          <p15:clr>
            <a:srgbClr val="F26B43"/>
          </p15:clr>
        </p15:guide>
        <p15:guide id="4" pos="55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612911" y="1868556"/>
            <a:ext cx="10850220" cy="390939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Footer Placeholder 5"/>
          <p:cNvSpPr>
            <a:spLocks noGrp="1"/>
          </p:cNvSpPr>
          <p:nvPr>
            <p:ph type="ftr" sz="quarter" idx="3"/>
          </p:nvPr>
        </p:nvSpPr>
        <p:spPr>
          <a:xfrm>
            <a:off x="730867" y="6470129"/>
            <a:ext cx="5747876" cy="137980"/>
          </a:xfrm>
          <a:prstGeom prst="rect">
            <a:avLst/>
          </a:prstGeom>
        </p:spPr>
        <p:txBody>
          <a:bodyPr vert="horz" wrap="square" lIns="0" tIns="0" rIns="0" bIns="0" rtlCol="0" anchor="b" anchorCtr="0"/>
          <a:lstStyle>
            <a:lvl1pPr algn="l">
              <a:defRPr sz="933" i="0">
                <a:solidFill>
                  <a:schemeClr val="tx1"/>
                </a:solidFill>
                <a:latin typeface="Arial" pitchFamily="34" charset="0"/>
                <a:cs typeface="Arial" pitchFamily="34" charset="0"/>
              </a:defRPr>
            </a:lvl1pPr>
          </a:lstStyle>
          <a:p>
            <a:endParaRPr lang="en-US"/>
          </a:p>
        </p:txBody>
      </p:sp>
      <p:sp>
        <p:nvSpPr>
          <p:cNvPr id="12" name="Slide Number Placeholder 6"/>
          <p:cNvSpPr>
            <a:spLocks noGrp="1"/>
          </p:cNvSpPr>
          <p:nvPr>
            <p:ph type="sldNum" sz="quarter" idx="4"/>
          </p:nvPr>
        </p:nvSpPr>
        <p:spPr>
          <a:xfrm>
            <a:off x="362808" y="6453505"/>
            <a:ext cx="328081" cy="155233"/>
          </a:xfrm>
          <a:prstGeom prst="rect">
            <a:avLst/>
          </a:prstGeom>
        </p:spPr>
        <p:txBody>
          <a:bodyPr vert="horz" wrap="square" lIns="0" tIns="0" rIns="0" bIns="0" rtlCol="0" anchor="b" anchorCtr="0"/>
          <a:lstStyle>
            <a:lvl1pPr algn="l">
              <a:defRPr sz="933" i="0">
                <a:solidFill>
                  <a:schemeClr val="tx1"/>
                </a:solidFill>
                <a:latin typeface="Arial" pitchFamily="34" charset="0"/>
                <a:cs typeface="Arial" pitchFamily="34" charset="0"/>
              </a:defRPr>
            </a:lvl1pPr>
          </a:lstStyle>
          <a:p>
            <a:fld id="{48DD7986-62F7-4043-B163-95AA5A8D04EF}" type="slidenum">
              <a:rPr lang="en-US" smtClean="0"/>
              <a:t>‹#›</a:t>
            </a:fld>
            <a:endParaRPr lang="en-US"/>
          </a:p>
        </p:txBody>
      </p:sp>
      <p:cxnSp>
        <p:nvCxnSpPr>
          <p:cNvPr id="36" name="Straight Connector 35"/>
          <p:cNvCxnSpPr/>
          <p:nvPr/>
        </p:nvCxnSpPr>
        <p:spPr>
          <a:xfrm>
            <a:off x="486834" y="6250080"/>
            <a:ext cx="11218333"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p:nvCxnSpPr>
        <p:spPr>
          <a:xfrm>
            <a:off x="370417" y="6250080"/>
            <a:ext cx="1146048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pic>
        <p:nvPicPr>
          <p:cNvPr id="5" name="Picture 4">
            <a:extLst>
              <a:ext uri="{FF2B5EF4-FFF2-40B4-BE49-F238E27FC236}">
                <a16:creationId xmlns:a16="http://schemas.microsoft.com/office/drawing/2014/main" id="{90E3D883-D455-1646-B061-DC31439EF7F0}"/>
              </a:ext>
            </a:extLst>
          </p:cNvPr>
          <p:cNvPicPr>
            <a:picLocks noChangeAspect="1"/>
          </p:cNvPicPr>
          <p:nvPr/>
        </p:nvPicPr>
        <p:blipFill>
          <a:blip r:embed="rId22"/>
          <a:stretch>
            <a:fillRect/>
          </a:stretch>
        </p:blipFill>
        <p:spPr>
          <a:xfrm>
            <a:off x="11192933" y="6405034"/>
            <a:ext cx="635000" cy="305153"/>
          </a:xfrm>
          <a:prstGeom prst="rect">
            <a:avLst/>
          </a:prstGeom>
        </p:spPr>
      </p:pic>
      <p:pic>
        <p:nvPicPr>
          <p:cNvPr id="10" name="Picture 9">
            <a:extLst>
              <a:ext uri="{FF2B5EF4-FFF2-40B4-BE49-F238E27FC236}">
                <a16:creationId xmlns:a16="http://schemas.microsoft.com/office/drawing/2014/main" id="{A3DD1A57-5A60-7948-9B36-6D0BCEBC1712}"/>
              </a:ext>
            </a:extLst>
          </p:cNvPr>
          <p:cNvPicPr>
            <a:picLocks noChangeAspect="1"/>
          </p:cNvPicPr>
          <p:nvPr/>
        </p:nvPicPr>
        <p:blipFill>
          <a:blip r:embed="rId23"/>
          <a:stretch>
            <a:fillRect/>
          </a:stretch>
        </p:blipFill>
        <p:spPr>
          <a:xfrm>
            <a:off x="11188700" y="0"/>
            <a:ext cx="643467" cy="1625600"/>
          </a:xfrm>
          <a:prstGeom prst="rect">
            <a:avLst/>
          </a:prstGeom>
        </p:spPr>
      </p:pic>
    </p:spTree>
    <p:extLst>
      <p:ext uri="{BB962C8B-B14F-4D97-AF65-F5344CB8AC3E}">
        <p14:creationId xmlns:p14="http://schemas.microsoft.com/office/powerpoint/2010/main" val="416894243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Lst>
  <p:transition>
    <p:fade/>
  </p:transition>
  <p:txStyles>
    <p:titleStyle>
      <a:lvl1pPr algn="l" defTabSz="1219170" rtl="0" eaLnBrk="1" latinLnBrk="0" hangingPunct="1">
        <a:lnSpc>
          <a:spcPct val="85000"/>
        </a:lnSpc>
        <a:spcBef>
          <a:spcPct val="0"/>
        </a:spcBef>
        <a:buNone/>
        <a:defRPr lang="en-US" sz="3733" b="0" kern="1200" cap="none" spc="0" baseline="0" dirty="0" smtClean="0">
          <a:solidFill>
            <a:schemeClr val="tx1"/>
          </a:solidFill>
          <a:latin typeface="+mj-lt"/>
          <a:ea typeface="+mj-ea"/>
          <a:cs typeface="Arial" pitchFamily="34" charset="0"/>
        </a:defRPr>
      </a:lvl1pPr>
    </p:titleStyle>
    <p:bodyStyle>
      <a:lvl1pPr marL="393690" indent="-393690" algn="l" defTabSz="853419" rtl="0" eaLnBrk="1" latinLnBrk="0" hangingPunct="1">
        <a:lnSpc>
          <a:spcPct val="100000"/>
        </a:lnSpc>
        <a:spcBef>
          <a:spcPts val="0"/>
        </a:spcBef>
        <a:spcAft>
          <a:spcPts val="1333"/>
        </a:spcAft>
        <a:buClr>
          <a:schemeClr val="accent1"/>
        </a:buClr>
        <a:buSzPct val="80000"/>
        <a:buFont typeface="Wingdings" charset="2"/>
        <a:buChar char="§"/>
        <a:tabLst/>
        <a:defRPr lang="en-US" sz="2933" b="0" kern="1200" dirty="0" smtClean="0">
          <a:solidFill>
            <a:schemeClr val="tx1"/>
          </a:solidFill>
          <a:latin typeface="+mn-lt"/>
          <a:ea typeface="+mn-ea"/>
          <a:cs typeface="+mn-cs"/>
        </a:defRPr>
      </a:lvl1pPr>
      <a:lvl2pPr marL="772565" indent="-378875" algn="l" defTabSz="853419" rtl="0" eaLnBrk="1" latinLnBrk="0" hangingPunct="1">
        <a:lnSpc>
          <a:spcPct val="100000"/>
        </a:lnSpc>
        <a:spcBef>
          <a:spcPts val="0"/>
        </a:spcBef>
        <a:spcAft>
          <a:spcPts val="1333"/>
        </a:spcAft>
        <a:buClr>
          <a:schemeClr val="accent5">
            <a:lumMod val="50000"/>
          </a:schemeClr>
        </a:buClr>
        <a:buSzPct val="100000"/>
        <a:buFont typeface=".AppleSystemUIFont" charset="0"/>
        <a:buChar char="-"/>
        <a:tabLst/>
        <a:defRPr lang="en-US" sz="2667" b="0" kern="1200" dirty="0" smtClean="0">
          <a:solidFill>
            <a:schemeClr val="tx1"/>
          </a:solidFill>
          <a:latin typeface="+mn-lt"/>
          <a:ea typeface="+mn-ea"/>
          <a:cs typeface="+mn-cs"/>
        </a:defRPr>
      </a:lvl2pPr>
      <a:lvl3pPr marL="1075240" indent="-302676" algn="l" defTabSz="853419" rtl="0" eaLnBrk="1" latinLnBrk="0" hangingPunct="1">
        <a:lnSpc>
          <a:spcPct val="100000"/>
        </a:lnSpc>
        <a:spcBef>
          <a:spcPts val="0"/>
        </a:spcBef>
        <a:spcAft>
          <a:spcPts val="1333"/>
        </a:spcAft>
        <a:buClr>
          <a:schemeClr val="accent1"/>
        </a:buClr>
        <a:buSzPct val="80000"/>
        <a:buFont typeface="Wingdings" charset="2"/>
        <a:buChar char="§"/>
        <a:tabLst/>
        <a:defRPr lang="en-US" sz="2400" b="0" kern="1200" dirty="0" smtClean="0">
          <a:solidFill>
            <a:schemeClr val="tx1"/>
          </a:solidFill>
          <a:latin typeface="+mn-lt"/>
          <a:ea typeface="+mn-ea"/>
          <a:cs typeface="+mn-cs"/>
        </a:defRPr>
      </a:lvl3pPr>
      <a:lvl4pPr marL="1371566" indent="-296326" algn="l" defTabSz="853419" rtl="0" eaLnBrk="1" latinLnBrk="0" hangingPunct="1">
        <a:lnSpc>
          <a:spcPct val="100000"/>
        </a:lnSpc>
        <a:spcBef>
          <a:spcPts val="0"/>
        </a:spcBef>
        <a:spcAft>
          <a:spcPts val="1333"/>
        </a:spcAft>
        <a:buClr>
          <a:schemeClr val="accent5">
            <a:lumMod val="50000"/>
          </a:schemeClr>
        </a:buClr>
        <a:buSzPct val="100000"/>
        <a:buFont typeface=".AppleSystemUIFont" charset="0"/>
        <a:buChar char="-"/>
        <a:tabLst/>
        <a:defRPr lang="en-US" sz="2133" b="0" kern="1200" dirty="0" smtClean="0">
          <a:solidFill>
            <a:schemeClr val="tx1"/>
          </a:solidFill>
          <a:latin typeface="+mn-lt"/>
          <a:ea typeface="+mn-ea"/>
          <a:cs typeface="+mn-cs"/>
        </a:defRPr>
      </a:lvl4pPr>
      <a:lvl5pPr marL="1750440" indent="-302676" algn="l" defTabSz="853419" rtl="0" eaLnBrk="1" latinLnBrk="0" hangingPunct="1">
        <a:lnSpc>
          <a:spcPct val="100000"/>
        </a:lnSpc>
        <a:spcBef>
          <a:spcPts val="0"/>
        </a:spcBef>
        <a:spcAft>
          <a:spcPts val="1333"/>
        </a:spcAft>
        <a:buClr>
          <a:schemeClr val="accent1"/>
        </a:buClr>
        <a:buSzPct val="80000"/>
        <a:buFont typeface="Wingdings" charset="2"/>
        <a:buChar char="§"/>
        <a:defRPr lang="en-US" sz="1867" b="0" kern="1200" dirty="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26">
          <p15:clr>
            <a:srgbClr val="F26B43"/>
          </p15:clr>
        </p15:guide>
        <p15:guide id="2" orient="horz" pos="3168">
          <p15:clr>
            <a:srgbClr val="F26B43"/>
          </p15:clr>
        </p15:guide>
        <p15:guide id="3" pos="5288">
          <p15:clr>
            <a:srgbClr val="F26B43"/>
          </p15:clr>
        </p15:guide>
        <p15:guide id="4" pos="55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Footer Placeholder 5"/>
          <p:cNvSpPr>
            <a:spLocks noGrp="1"/>
          </p:cNvSpPr>
          <p:nvPr>
            <p:ph type="ftr" sz="quarter" idx="3"/>
          </p:nvPr>
        </p:nvSpPr>
        <p:spPr>
          <a:xfrm>
            <a:off x="730867" y="6470129"/>
            <a:ext cx="5747876" cy="137980"/>
          </a:xfrm>
          <a:prstGeom prst="rect">
            <a:avLst/>
          </a:prstGeom>
        </p:spPr>
        <p:txBody>
          <a:bodyPr vert="horz" wrap="square" lIns="0" tIns="0" rIns="0" bIns="0" rtlCol="0" anchor="b" anchorCtr="0"/>
          <a:lstStyle>
            <a:lvl1pPr algn="l">
              <a:defRPr sz="933" i="0">
                <a:solidFill>
                  <a:schemeClr val="tx1"/>
                </a:solidFill>
                <a:latin typeface="Arial" pitchFamily="34" charset="0"/>
                <a:cs typeface="Arial" pitchFamily="34" charset="0"/>
              </a:defRPr>
            </a:lvl1pPr>
          </a:lstStyle>
          <a:p>
            <a:r>
              <a:rPr lang="en-US" dirty="0"/>
              <a:t>Presentation Title</a:t>
            </a:r>
          </a:p>
        </p:txBody>
      </p:sp>
      <p:sp>
        <p:nvSpPr>
          <p:cNvPr id="12" name="Slide Number Placeholder 6"/>
          <p:cNvSpPr>
            <a:spLocks noGrp="1"/>
          </p:cNvSpPr>
          <p:nvPr>
            <p:ph type="sldNum" sz="quarter" idx="4"/>
          </p:nvPr>
        </p:nvSpPr>
        <p:spPr>
          <a:xfrm>
            <a:off x="362808" y="6453505"/>
            <a:ext cx="328081" cy="155233"/>
          </a:xfrm>
          <a:prstGeom prst="rect">
            <a:avLst/>
          </a:prstGeom>
        </p:spPr>
        <p:txBody>
          <a:bodyPr vert="horz" wrap="square" lIns="0" tIns="0" rIns="0" bIns="0" rtlCol="0" anchor="b" anchorCtr="0"/>
          <a:lstStyle>
            <a:lvl1pPr algn="l">
              <a:defRPr sz="933" i="0">
                <a:solidFill>
                  <a:schemeClr val="tx1"/>
                </a:solidFill>
                <a:latin typeface="Arial" pitchFamily="34" charset="0"/>
                <a:cs typeface="Arial" pitchFamily="34" charset="0"/>
              </a:defRPr>
            </a:lvl1pPr>
          </a:lstStyle>
          <a:p>
            <a:fld id="{7BCC8D0D-EAEC-449D-9161-023DFF90F2E2}" type="slidenum">
              <a:rPr lang="en-US" smtClean="0"/>
              <a:pPr/>
              <a:t>‹#›</a:t>
            </a:fld>
            <a:endParaRPr lang="en-US" dirty="0"/>
          </a:p>
        </p:txBody>
      </p:sp>
      <p:cxnSp>
        <p:nvCxnSpPr>
          <p:cNvPr id="36" name="Straight Connector 35"/>
          <p:cNvCxnSpPr/>
          <p:nvPr/>
        </p:nvCxnSpPr>
        <p:spPr>
          <a:xfrm>
            <a:off x="486834" y="6250080"/>
            <a:ext cx="11218333"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p:nvCxnSpPr>
        <p:spPr>
          <a:xfrm>
            <a:off x="370417" y="6250080"/>
            <a:ext cx="1146048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8" name="Text Placeholder 3"/>
          <p:cNvSpPr>
            <a:spLocks noGrp="1"/>
          </p:cNvSpPr>
          <p:nvPr>
            <p:ph type="body" idx="1"/>
          </p:nvPr>
        </p:nvSpPr>
        <p:spPr>
          <a:xfrm>
            <a:off x="612911" y="1868556"/>
            <a:ext cx="10850220" cy="390939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10" name="Picture 9">
            <a:extLst>
              <a:ext uri="{FF2B5EF4-FFF2-40B4-BE49-F238E27FC236}">
                <a16:creationId xmlns:a16="http://schemas.microsoft.com/office/drawing/2014/main" id="{0E70C9C3-4427-2D47-885B-568EDC6DCA26}"/>
              </a:ext>
            </a:extLst>
          </p:cNvPr>
          <p:cNvPicPr>
            <a:picLocks noChangeAspect="1"/>
          </p:cNvPicPr>
          <p:nvPr/>
        </p:nvPicPr>
        <p:blipFill>
          <a:blip r:embed="rId28"/>
          <a:stretch>
            <a:fillRect/>
          </a:stretch>
        </p:blipFill>
        <p:spPr>
          <a:xfrm>
            <a:off x="11192933" y="6405034"/>
            <a:ext cx="635000" cy="305153"/>
          </a:xfrm>
          <a:prstGeom prst="rect">
            <a:avLst/>
          </a:prstGeom>
        </p:spPr>
      </p:pic>
      <p:pic>
        <p:nvPicPr>
          <p:cNvPr id="4" name="Picture 3">
            <a:extLst>
              <a:ext uri="{FF2B5EF4-FFF2-40B4-BE49-F238E27FC236}">
                <a16:creationId xmlns:a16="http://schemas.microsoft.com/office/drawing/2014/main" id="{D0841D8E-1791-574F-8974-9C7B01B02254}"/>
              </a:ext>
            </a:extLst>
          </p:cNvPr>
          <p:cNvPicPr>
            <a:picLocks noChangeAspect="1"/>
          </p:cNvPicPr>
          <p:nvPr/>
        </p:nvPicPr>
        <p:blipFill>
          <a:blip r:embed="rId29"/>
          <a:stretch>
            <a:fillRect/>
          </a:stretch>
        </p:blipFill>
        <p:spPr>
          <a:xfrm>
            <a:off x="11188700" y="-4233"/>
            <a:ext cx="643467" cy="1625600"/>
          </a:xfrm>
          <a:prstGeom prst="rect">
            <a:avLst/>
          </a:prstGeom>
        </p:spPr>
      </p:pic>
    </p:spTree>
    <p:extLst>
      <p:ext uri="{BB962C8B-B14F-4D97-AF65-F5344CB8AC3E}">
        <p14:creationId xmlns:p14="http://schemas.microsoft.com/office/powerpoint/2010/main" val="2273730773"/>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Lst>
  <p:transition>
    <p:fade/>
  </p:transition>
  <p:hf hdr="0"/>
  <p:txStyles>
    <p:titleStyle>
      <a:lvl1pPr algn="l" defTabSz="1219170" rtl="0" eaLnBrk="1" latinLnBrk="0" hangingPunct="1">
        <a:lnSpc>
          <a:spcPct val="85000"/>
        </a:lnSpc>
        <a:spcBef>
          <a:spcPct val="0"/>
        </a:spcBef>
        <a:buNone/>
        <a:defRPr lang="en-US" sz="3733" b="0" kern="1200" cap="none" spc="0" baseline="0" dirty="0" smtClean="0">
          <a:solidFill>
            <a:schemeClr val="tx1"/>
          </a:solidFill>
          <a:latin typeface="+mj-lt"/>
          <a:ea typeface="+mj-ea"/>
          <a:cs typeface="Arial" pitchFamily="34" charset="0"/>
        </a:defRPr>
      </a:lvl1pPr>
    </p:titleStyle>
    <p:bodyStyle>
      <a:lvl1pPr marL="393690" indent="-393690" algn="l" defTabSz="853419" rtl="0" eaLnBrk="1" latinLnBrk="0" hangingPunct="1">
        <a:lnSpc>
          <a:spcPct val="100000"/>
        </a:lnSpc>
        <a:spcBef>
          <a:spcPts val="0"/>
        </a:spcBef>
        <a:spcAft>
          <a:spcPts val="800"/>
        </a:spcAft>
        <a:buClr>
          <a:schemeClr val="accent1"/>
        </a:buClr>
        <a:buSzPct val="80000"/>
        <a:buFont typeface="Wingdings" charset="2"/>
        <a:buChar char="§"/>
        <a:tabLst/>
        <a:defRPr lang="en-US" sz="2933" b="0" kern="1200" dirty="0" smtClean="0">
          <a:solidFill>
            <a:schemeClr val="tx1"/>
          </a:solidFill>
          <a:latin typeface="+mn-lt"/>
          <a:ea typeface="+mn-ea"/>
          <a:cs typeface="+mn-cs"/>
        </a:defRPr>
      </a:lvl1pPr>
      <a:lvl2pPr marL="772565" indent="-378875" algn="l" defTabSz="853419" rtl="0" eaLnBrk="1" latinLnBrk="0" hangingPunct="1">
        <a:lnSpc>
          <a:spcPct val="100000"/>
        </a:lnSpc>
        <a:spcBef>
          <a:spcPts val="0"/>
        </a:spcBef>
        <a:spcAft>
          <a:spcPts val="800"/>
        </a:spcAft>
        <a:buClr>
          <a:schemeClr val="accent5">
            <a:lumMod val="50000"/>
          </a:schemeClr>
        </a:buClr>
        <a:buSzPct val="100000"/>
        <a:buFont typeface=".AppleSystemUIFont" charset="0"/>
        <a:buChar char="-"/>
        <a:tabLst/>
        <a:defRPr lang="en-US" sz="2667" b="0" kern="1200" dirty="0" smtClean="0">
          <a:solidFill>
            <a:schemeClr val="tx1"/>
          </a:solidFill>
          <a:latin typeface="+mn-lt"/>
          <a:ea typeface="+mn-ea"/>
          <a:cs typeface="+mn-cs"/>
        </a:defRPr>
      </a:lvl2pPr>
      <a:lvl3pPr marL="1075240" indent="-302676" algn="l" defTabSz="853419" rtl="0" eaLnBrk="1" latinLnBrk="0" hangingPunct="1">
        <a:lnSpc>
          <a:spcPct val="100000"/>
        </a:lnSpc>
        <a:spcBef>
          <a:spcPts val="0"/>
        </a:spcBef>
        <a:spcAft>
          <a:spcPts val="800"/>
        </a:spcAft>
        <a:buClr>
          <a:schemeClr val="accent1"/>
        </a:buClr>
        <a:buSzPct val="80000"/>
        <a:buFont typeface="Wingdings" charset="2"/>
        <a:buChar char="§"/>
        <a:tabLst/>
        <a:defRPr lang="en-US" sz="2400" b="0" kern="1200" dirty="0" smtClean="0">
          <a:solidFill>
            <a:schemeClr val="tx1"/>
          </a:solidFill>
          <a:latin typeface="+mn-lt"/>
          <a:ea typeface="+mn-ea"/>
          <a:cs typeface="+mn-cs"/>
        </a:defRPr>
      </a:lvl3pPr>
      <a:lvl4pPr marL="1371566" indent="-296326" algn="l" defTabSz="853419" rtl="0" eaLnBrk="1" latinLnBrk="0" hangingPunct="1">
        <a:lnSpc>
          <a:spcPct val="100000"/>
        </a:lnSpc>
        <a:spcBef>
          <a:spcPts val="0"/>
        </a:spcBef>
        <a:spcAft>
          <a:spcPts val="800"/>
        </a:spcAft>
        <a:buClr>
          <a:schemeClr val="accent5">
            <a:lumMod val="50000"/>
          </a:schemeClr>
        </a:buClr>
        <a:buSzPct val="100000"/>
        <a:buFont typeface=".AppleSystemUIFont" charset="0"/>
        <a:buChar char="-"/>
        <a:tabLst/>
        <a:defRPr lang="en-US" sz="2133" b="0" kern="1200" dirty="0" smtClean="0">
          <a:solidFill>
            <a:schemeClr val="tx1"/>
          </a:solidFill>
          <a:latin typeface="+mn-lt"/>
          <a:ea typeface="+mn-ea"/>
          <a:cs typeface="+mn-cs"/>
        </a:defRPr>
      </a:lvl4pPr>
      <a:lvl5pPr marL="1750440" indent="-302676" algn="l" defTabSz="853419" rtl="0" eaLnBrk="1" latinLnBrk="0" hangingPunct="1">
        <a:lnSpc>
          <a:spcPct val="200000"/>
        </a:lnSpc>
        <a:spcBef>
          <a:spcPts val="0"/>
        </a:spcBef>
        <a:buClr>
          <a:srgbClr val="18A3AC"/>
        </a:buClr>
        <a:buSzPct val="80000"/>
        <a:buFont typeface="Wingdings" charset="2"/>
        <a:buChar char="§"/>
        <a:defRPr lang="en-US" sz="2667" b="0" kern="1200" dirty="0">
          <a:solidFill>
            <a:schemeClr val="tx1"/>
          </a:solidFill>
          <a:latin typeface="+mj-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5286">
          <p15:clr>
            <a:srgbClr val="F26B43"/>
          </p15:clr>
        </p15:guide>
        <p15:guide id="3" pos="558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Footer Placeholder 5"/>
          <p:cNvSpPr>
            <a:spLocks noGrp="1"/>
          </p:cNvSpPr>
          <p:nvPr>
            <p:ph type="ftr" sz="quarter" idx="3"/>
          </p:nvPr>
        </p:nvSpPr>
        <p:spPr>
          <a:xfrm>
            <a:off x="730870" y="6470130"/>
            <a:ext cx="5747876" cy="137980"/>
          </a:xfrm>
          <a:prstGeom prst="rect">
            <a:avLst/>
          </a:prstGeom>
        </p:spPr>
        <p:txBody>
          <a:bodyPr vert="horz" wrap="square" lIns="0" tIns="0" rIns="0" bIns="0" rtlCol="0" anchor="b" anchorCtr="0"/>
          <a:lstStyle>
            <a:lvl1pPr algn="l">
              <a:defRPr sz="933"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endParaRPr lang="en-US"/>
          </a:p>
        </p:txBody>
      </p:sp>
      <p:sp>
        <p:nvSpPr>
          <p:cNvPr id="12" name="Slide Number Placeholder 6"/>
          <p:cNvSpPr>
            <a:spLocks noGrp="1"/>
          </p:cNvSpPr>
          <p:nvPr>
            <p:ph type="sldNum" sz="quarter" idx="4"/>
          </p:nvPr>
        </p:nvSpPr>
        <p:spPr>
          <a:xfrm>
            <a:off x="362810" y="6453506"/>
            <a:ext cx="328081" cy="155233"/>
          </a:xfrm>
          <a:prstGeom prst="rect">
            <a:avLst/>
          </a:prstGeom>
        </p:spPr>
        <p:txBody>
          <a:bodyPr vert="horz" wrap="square" lIns="0" tIns="0" rIns="0" bIns="0" rtlCol="0" anchor="b" anchorCtr="0"/>
          <a:lstStyle>
            <a:lvl1pPr algn="l">
              <a:defRPr sz="933"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D20C4BF2-D52D-4FC9-88E9-C67FEF66EAB5}" type="slidenum">
              <a:rPr lang="en-US" smtClean="0"/>
              <a:t>‹#›</a:t>
            </a:fld>
            <a:endParaRPr lang="en-US"/>
          </a:p>
        </p:txBody>
      </p:sp>
      <p:cxnSp>
        <p:nvCxnSpPr>
          <p:cNvPr id="36" name="Straight Connector 35"/>
          <p:cNvCxnSpPr/>
          <p:nvPr/>
        </p:nvCxnSpPr>
        <p:spPr>
          <a:xfrm>
            <a:off x="486834" y="6250080"/>
            <a:ext cx="11218333"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p:nvCxnSpPr>
        <p:spPr>
          <a:xfrm>
            <a:off x="370417" y="6250080"/>
            <a:ext cx="1146048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3" name="Freeform 77"/>
          <p:cNvSpPr>
            <a:spLocks/>
          </p:cNvSpPr>
          <p:nvPr/>
        </p:nvSpPr>
        <p:spPr bwMode="auto">
          <a:xfrm>
            <a:off x="11190818" y="6400801"/>
            <a:ext cx="641349" cy="308099"/>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b="0" i="0" dirty="0">
              <a:latin typeface="Arial" panose="020B0604020202020204" pitchFamily="34" charset="0"/>
              <a:ea typeface="Helvetica Neue" panose="02000503000000020004" pitchFamily="2" charset="0"/>
              <a:cs typeface="Arial" panose="020B0604020202020204" pitchFamily="34" charset="0"/>
            </a:endParaRPr>
          </a:p>
        </p:txBody>
      </p:sp>
      <p:sp>
        <p:nvSpPr>
          <p:cNvPr id="10" name="Text Placeholder 3">
            <a:extLst>
              <a:ext uri="{FF2B5EF4-FFF2-40B4-BE49-F238E27FC236}">
                <a16:creationId xmlns:a16="http://schemas.microsoft.com/office/drawing/2014/main" id="{77A11AC4-0317-9648-9B11-2E4A9F79415E}"/>
              </a:ext>
            </a:extLst>
          </p:cNvPr>
          <p:cNvSpPr>
            <a:spLocks noGrp="1"/>
          </p:cNvSpPr>
          <p:nvPr>
            <p:ph type="body" idx="1"/>
          </p:nvPr>
        </p:nvSpPr>
        <p:spPr>
          <a:xfrm>
            <a:off x="612914" y="1868557"/>
            <a:ext cx="10850220" cy="390939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itle Placeholder 1">
            <a:extLst>
              <a:ext uri="{FF2B5EF4-FFF2-40B4-BE49-F238E27FC236}">
                <a16:creationId xmlns:a16="http://schemas.microsoft.com/office/drawing/2014/main" id="{EEA57C94-8CEE-E147-BA04-64415375E2D2}"/>
              </a:ext>
            </a:extLst>
          </p:cNvPr>
          <p:cNvSpPr>
            <a:spLocks noGrp="1"/>
          </p:cNvSpPr>
          <p:nvPr>
            <p:ph type="title"/>
          </p:nvPr>
        </p:nvSpPr>
        <p:spPr>
          <a:xfrm>
            <a:off x="604780" y="425002"/>
            <a:ext cx="10898107" cy="611449"/>
          </a:xfrm>
          <a:prstGeom prst="rect">
            <a:avLst/>
          </a:prstGeom>
        </p:spPr>
        <p:txBody>
          <a:bodyPr vert="horz" wrap="square" lIns="91440" tIns="45720" rIns="91440" bIns="45720" rtlCol="0" anchor="t" anchorCtr="0">
            <a:noAutofit/>
          </a:bodyPr>
          <a:lstStyle/>
          <a:p>
            <a:r>
              <a:rPr lang="en-US" dirty="0"/>
              <a:t>Slide Title Here</a:t>
            </a:r>
          </a:p>
        </p:txBody>
      </p:sp>
    </p:spTree>
    <p:extLst>
      <p:ext uri="{BB962C8B-B14F-4D97-AF65-F5344CB8AC3E}">
        <p14:creationId xmlns:p14="http://schemas.microsoft.com/office/powerpoint/2010/main" val="3455318622"/>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Lst>
  <p:transition>
    <p:fade/>
  </p:transition>
  <p:txStyles>
    <p:titleStyle>
      <a:lvl1pPr algn="l" defTabSz="1219140" rtl="0" eaLnBrk="1" latinLnBrk="0" hangingPunct="1">
        <a:lnSpc>
          <a:spcPct val="85000"/>
        </a:lnSpc>
        <a:spcBef>
          <a:spcPct val="0"/>
        </a:spcBef>
        <a:buNone/>
        <a:defRPr lang="en-US" sz="4800" b="0" i="0" kern="1200" cap="none" spc="0" baseline="0" dirty="0" smtClean="0">
          <a:solidFill>
            <a:schemeClr val="tx1"/>
          </a:solidFill>
          <a:latin typeface="Garamond" panose="02020404030301010803" pitchFamily="18" charset="0"/>
          <a:ea typeface="Helvetica Neue" panose="02000503000000020004" pitchFamily="2" charset="0"/>
          <a:cs typeface="Arial" panose="020B0604020202020204" pitchFamily="34" charset="0"/>
        </a:defRPr>
      </a:lvl1pPr>
    </p:titleStyle>
    <p:bodyStyle>
      <a:lvl1pPr marL="311135" indent="-311135" algn="l" defTabSz="853397" rtl="0" eaLnBrk="1" latinLnBrk="0" hangingPunct="1">
        <a:lnSpc>
          <a:spcPct val="100000"/>
        </a:lnSpc>
        <a:spcBef>
          <a:spcPts val="0"/>
        </a:spcBef>
        <a:spcAft>
          <a:spcPts val="800"/>
        </a:spcAft>
        <a:buClr>
          <a:schemeClr val="accent1"/>
        </a:buClr>
        <a:buSzPct val="80000"/>
        <a:buFont typeface="Wingdings" charset="2"/>
        <a:buChar char="§"/>
        <a:tabLst/>
        <a:defRPr lang="en-US" sz="2933"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96349" indent="-302668" algn="l" defTabSz="853397" rtl="0" eaLnBrk="1" latinLnBrk="0" hangingPunct="1">
        <a:lnSpc>
          <a:spcPct val="100000"/>
        </a:lnSpc>
        <a:spcBef>
          <a:spcPts val="0"/>
        </a:spcBef>
        <a:spcAft>
          <a:spcPts val="800"/>
        </a:spcAft>
        <a:buClr>
          <a:schemeClr val="tx2"/>
        </a:buClr>
        <a:buSzPct val="100000"/>
        <a:buFont typeface=".AppleSystemUIFont" charset="0"/>
        <a:buChar char="-"/>
        <a:tabLst/>
        <a:defRPr lang="en-US" sz="2667"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994783" indent="-222240" algn="l" defTabSz="853397" rtl="0" eaLnBrk="1" latinLnBrk="0" hangingPunct="1">
        <a:lnSpc>
          <a:spcPct val="100000"/>
        </a:lnSpc>
        <a:spcBef>
          <a:spcPts val="0"/>
        </a:spcBef>
        <a:spcAft>
          <a:spcPts val="800"/>
        </a:spcAft>
        <a:buClr>
          <a:schemeClr val="accent1"/>
        </a:buClr>
        <a:buSzPct val="80000"/>
        <a:buFont typeface="Wingdings" charset="2"/>
        <a:buChar char="§"/>
        <a:tabLst/>
        <a:defRPr lang="en-US" sz="24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1305918" indent="-230706" algn="l" defTabSz="853397" rtl="0" eaLnBrk="1" latinLnBrk="0" hangingPunct="1">
        <a:lnSpc>
          <a:spcPct val="100000"/>
        </a:lnSpc>
        <a:spcBef>
          <a:spcPts val="0"/>
        </a:spcBef>
        <a:spcAft>
          <a:spcPts val="800"/>
        </a:spcAft>
        <a:buClr>
          <a:schemeClr val="tx2"/>
        </a:buClr>
        <a:buSzPct val="100000"/>
        <a:buFont typeface=".AppleSystemUIFont" charset="0"/>
        <a:buChar char="-"/>
        <a:tabLst/>
        <a:defRPr lang="en-US" sz="2133"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750396" indent="-302668" algn="l" defTabSz="853397" rtl="0" eaLnBrk="1" latinLnBrk="0" hangingPunct="1">
        <a:lnSpc>
          <a:spcPct val="200000"/>
        </a:lnSpc>
        <a:spcBef>
          <a:spcPts val="0"/>
        </a:spcBef>
        <a:buClr>
          <a:srgbClr val="18A3AC"/>
        </a:buClr>
        <a:buSzPct val="80000"/>
        <a:buFont typeface="Wingdings" charset="2"/>
        <a:buChar char="§"/>
        <a:defRPr lang="en-US" sz="2667" b="0" kern="1200" dirty="0">
          <a:solidFill>
            <a:schemeClr val="tx1"/>
          </a:solidFill>
          <a:latin typeface="+mj-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8.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8.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5.png"/><Relationship Id="rId1" Type="http://schemas.openxmlformats.org/officeDocument/2006/relationships/slideLayout" Target="../slideLayouts/slideLayout118.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47.wmf"/><Relationship Id="rId2" Type="http://schemas.openxmlformats.org/officeDocument/2006/relationships/image" Target="../media/image42.png"/><Relationship Id="rId1" Type="http://schemas.openxmlformats.org/officeDocument/2006/relationships/slideLayout" Target="../slideLayouts/slideLayout118.xml"/><Relationship Id="rId6" Type="http://schemas.openxmlformats.org/officeDocument/2006/relationships/oleObject" Target="../embeddings/oleObject1.bin"/><Relationship Id="rId5" Type="http://schemas.openxmlformats.org/officeDocument/2006/relationships/image" Target="../media/image46.png"/><Relationship Id="rId4" Type="http://schemas.openxmlformats.org/officeDocument/2006/relationships/image" Target="../media/image45.emf"/></Relationships>
</file>

<file path=ppt/slides/_rels/slide14.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52.wmf"/><Relationship Id="rId2" Type="http://schemas.openxmlformats.org/officeDocument/2006/relationships/image" Target="../media/image48.emf"/><Relationship Id="rId1" Type="http://schemas.openxmlformats.org/officeDocument/2006/relationships/slideLayout" Target="../slideLayouts/slideLayout118.xml"/><Relationship Id="rId6" Type="http://schemas.openxmlformats.org/officeDocument/2006/relationships/oleObject" Target="../embeddings/oleObject2.bin"/><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8.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8.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8.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8.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7727C-AE17-5075-DD7F-83C15EF63195}"/>
              </a:ext>
            </a:extLst>
          </p:cNvPr>
          <p:cNvSpPr>
            <a:spLocks noGrp="1"/>
          </p:cNvSpPr>
          <p:nvPr>
            <p:ph type="title"/>
          </p:nvPr>
        </p:nvSpPr>
        <p:spPr>
          <a:xfrm>
            <a:off x="403755" y="2060163"/>
            <a:ext cx="9754493" cy="771937"/>
          </a:xfrm>
        </p:spPr>
        <p:txBody>
          <a:bodyPr/>
          <a:lstStyle/>
          <a:p>
            <a:r>
              <a:rPr lang="en-US" dirty="0"/>
              <a:t>Exploratory Clustering in Dementia</a:t>
            </a:r>
          </a:p>
        </p:txBody>
      </p:sp>
      <p:sp>
        <p:nvSpPr>
          <p:cNvPr id="3" name="Content Placeholder 2">
            <a:extLst>
              <a:ext uri="{FF2B5EF4-FFF2-40B4-BE49-F238E27FC236}">
                <a16:creationId xmlns:a16="http://schemas.microsoft.com/office/drawing/2014/main" id="{CEBF3488-85C3-EB90-A48F-4AF393EB7DD1}"/>
              </a:ext>
            </a:extLst>
          </p:cNvPr>
          <p:cNvSpPr>
            <a:spLocks noGrp="1"/>
          </p:cNvSpPr>
          <p:nvPr>
            <p:ph type="body" sz="quarter" idx="10"/>
          </p:nvPr>
        </p:nvSpPr>
        <p:spPr>
          <a:xfrm>
            <a:off x="423461" y="3098801"/>
            <a:ext cx="5588615" cy="2939836"/>
          </a:xfrm>
        </p:spPr>
        <p:txBody>
          <a:bodyPr/>
          <a:lstStyle/>
          <a:p>
            <a:r>
              <a:rPr lang="en-US" sz="2100" dirty="0"/>
              <a:t>Research Progress</a:t>
            </a:r>
          </a:p>
          <a:p>
            <a:pPr lvl="1"/>
            <a:r>
              <a:rPr lang="en-US" sz="2100" dirty="0"/>
              <a:t>Project Outlines</a:t>
            </a:r>
          </a:p>
          <a:p>
            <a:pPr lvl="1"/>
            <a:r>
              <a:rPr lang="en-US" sz="2100" dirty="0"/>
              <a:t>K-means and Agglomerative clustering</a:t>
            </a:r>
          </a:p>
          <a:p>
            <a:pPr lvl="1"/>
            <a:r>
              <a:rPr lang="en-US" sz="2100" dirty="0"/>
              <a:t>Characterize </a:t>
            </a:r>
            <a:r>
              <a:rPr lang="en-US" sz="2100"/>
              <a:t>each cluster</a:t>
            </a:r>
            <a:endParaRPr lang="en-US" sz="2100" dirty="0"/>
          </a:p>
          <a:p>
            <a:pPr marL="393681" lvl="1" indent="0">
              <a:buNone/>
            </a:pPr>
            <a:endParaRPr lang="en-US" sz="2100" dirty="0"/>
          </a:p>
          <a:p>
            <a:r>
              <a:rPr lang="en-US" sz="2100" dirty="0"/>
              <a:t>Next Actions</a:t>
            </a:r>
          </a:p>
        </p:txBody>
      </p:sp>
    </p:spTree>
    <p:extLst>
      <p:ext uri="{BB962C8B-B14F-4D97-AF65-F5344CB8AC3E}">
        <p14:creationId xmlns:p14="http://schemas.microsoft.com/office/powerpoint/2010/main" val="36047768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B00D-9A2F-5C43-F479-6B845C7C8671}"/>
              </a:ext>
            </a:extLst>
          </p:cNvPr>
          <p:cNvSpPr>
            <a:spLocks noGrp="1"/>
          </p:cNvSpPr>
          <p:nvPr>
            <p:ph type="title"/>
          </p:nvPr>
        </p:nvSpPr>
        <p:spPr>
          <a:xfrm>
            <a:off x="604780" y="425002"/>
            <a:ext cx="11206220" cy="611449"/>
          </a:xfrm>
        </p:spPr>
        <p:txBody>
          <a:bodyPr/>
          <a:lstStyle/>
          <a:p>
            <a:r>
              <a:rPr lang="en-US" sz="2800" dirty="0">
                <a:ea typeface="Arial" panose="020B0604020202020204" pitchFamily="34" charset="0"/>
              </a:rPr>
              <a:t>Explore clustering approaches: Agglomerative Clustering (Iterative approach)</a:t>
            </a:r>
            <a:br>
              <a:rPr lang="en-US" sz="4800" dirty="0">
                <a:ea typeface="Arial" panose="020B0604020202020204" pitchFamily="34" charset="0"/>
              </a:rPr>
            </a:br>
            <a:endParaRPr lang="en-US" dirty="0"/>
          </a:p>
        </p:txBody>
      </p:sp>
      <p:sp>
        <p:nvSpPr>
          <p:cNvPr id="70" name="TextBox 69">
            <a:extLst>
              <a:ext uri="{FF2B5EF4-FFF2-40B4-BE49-F238E27FC236}">
                <a16:creationId xmlns:a16="http://schemas.microsoft.com/office/drawing/2014/main" id="{C66A951E-CB1E-8411-10E8-2ED9F6BA1B2C}"/>
              </a:ext>
            </a:extLst>
          </p:cNvPr>
          <p:cNvSpPr txBox="1"/>
          <p:nvPr/>
        </p:nvSpPr>
        <p:spPr bwMode="auto">
          <a:xfrm>
            <a:off x="387426" y="3375669"/>
            <a:ext cx="11131912" cy="2831544"/>
          </a:xfrm>
          <a:prstGeom prst="rect">
            <a:avLst/>
          </a:prstGeom>
          <a:noFill/>
          <a:ln w="19050" algn="ctr">
            <a:noFill/>
            <a:miter lim="800000"/>
            <a:headEnd/>
            <a:tailEnd/>
          </a:ln>
        </p:spPr>
        <p:txBody>
          <a:bodyPr wrap="square" lIns="0" tIns="0" rIns="0" bIns="0" rtlCol="0">
            <a:spAutoFit/>
          </a:bodyPr>
          <a:lstStyle/>
          <a:p>
            <a:r>
              <a:rPr lang="en-US" sz="2400" dirty="0"/>
              <a:t>What is the difference between the re-clustering and the traditional clustering approach?</a:t>
            </a:r>
          </a:p>
          <a:p>
            <a:pPr marL="342900" indent="-342900">
              <a:buFont typeface="Arial" panose="020B0604020202020204" pitchFamily="34" charset="0"/>
              <a:buChar char="•"/>
            </a:pPr>
            <a:r>
              <a:rPr lang="en-US" sz="2400" dirty="0"/>
              <a:t>Iterative clustering build a new cluster based on the only information that we want to focus on.</a:t>
            </a:r>
          </a:p>
          <a:p>
            <a:pPr marL="342900" indent="-342900">
              <a:buFont typeface="Arial" panose="020B0604020202020204" pitchFamily="34" charset="0"/>
              <a:buChar char="•"/>
            </a:pPr>
            <a:r>
              <a:rPr lang="en-US" sz="2400" dirty="0"/>
              <a:t>Iterative clustering is local optimization, classical clustering is global optimization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56189038-66B2-B019-0F95-4DD122DDA650}"/>
              </a:ext>
            </a:extLst>
          </p:cNvPr>
          <p:cNvPicPr>
            <a:picLocks noChangeAspect="1"/>
          </p:cNvPicPr>
          <p:nvPr/>
        </p:nvPicPr>
        <p:blipFill rotWithShape="1">
          <a:blip r:embed="rId2"/>
          <a:srcRect l="37995" t="43832" r="26194" b="14252"/>
          <a:stretch/>
        </p:blipFill>
        <p:spPr>
          <a:xfrm>
            <a:off x="120868" y="978978"/>
            <a:ext cx="2732691" cy="2132357"/>
          </a:xfrm>
          <a:prstGeom prst="rect">
            <a:avLst/>
          </a:prstGeom>
        </p:spPr>
      </p:pic>
      <p:pic>
        <p:nvPicPr>
          <p:cNvPr id="6" name="Picture 5">
            <a:extLst>
              <a:ext uri="{FF2B5EF4-FFF2-40B4-BE49-F238E27FC236}">
                <a16:creationId xmlns:a16="http://schemas.microsoft.com/office/drawing/2014/main" id="{431C7219-3676-DEF0-C99E-AC94719B596A}"/>
              </a:ext>
            </a:extLst>
          </p:cNvPr>
          <p:cNvPicPr>
            <a:picLocks noChangeAspect="1"/>
          </p:cNvPicPr>
          <p:nvPr/>
        </p:nvPicPr>
        <p:blipFill rotWithShape="1">
          <a:blip r:embed="rId3"/>
          <a:srcRect l="37842" t="33870" r="26143" b="23985"/>
          <a:stretch/>
        </p:blipFill>
        <p:spPr>
          <a:xfrm>
            <a:off x="2853559" y="979449"/>
            <a:ext cx="2732691" cy="2131886"/>
          </a:xfrm>
          <a:prstGeom prst="rect">
            <a:avLst/>
          </a:prstGeom>
        </p:spPr>
      </p:pic>
      <p:pic>
        <p:nvPicPr>
          <p:cNvPr id="8" name="Picture 7">
            <a:extLst>
              <a:ext uri="{FF2B5EF4-FFF2-40B4-BE49-F238E27FC236}">
                <a16:creationId xmlns:a16="http://schemas.microsoft.com/office/drawing/2014/main" id="{A7AB3D02-8713-0A5A-E1F0-273001E39F0F}"/>
              </a:ext>
            </a:extLst>
          </p:cNvPr>
          <p:cNvPicPr>
            <a:picLocks noChangeAspect="1"/>
          </p:cNvPicPr>
          <p:nvPr/>
        </p:nvPicPr>
        <p:blipFill rotWithShape="1">
          <a:blip r:embed="rId4"/>
          <a:srcRect l="38199" t="21149" r="26143" b="36705"/>
          <a:stretch/>
        </p:blipFill>
        <p:spPr>
          <a:xfrm>
            <a:off x="5586250" y="978978"/>
            <a:ext cx="2732691" cy="2153265"/>
          </a:xfrm>
          <a:prstGeom prst="rect">
            <a:avLst/>
          </a:prstGeom>
        </p:spPr>
      </p:pic>
      <p:pic>
        <p:nvPicPr>
          <p:cNvPr id="10" name="Picture 9">
            <a:extLst>
              <a:ext uri="{FF2B5EF4-FFF2-40B4-BE49-F238E27FC236}">
                <a16:creationId xmlns:a16="http://schemas.microsoft.com/office/drawing/2014/main" id="{FC985CD7-697D-253B-C4BF-8DC16A1F2215}"/>
              </a:ext>
            </a:extLst>
          </p:cNvPr>
          <p:cNvPicPr>
            <a:picLocks noChangeAspect="1"/>
          </p:cNvPicPr>
          <p:nvPr/>
        </p:nvPicPr>
        <p:blipFill rotWithShape="1">
          <a:blip r:embed="rId5"/>
          <a:srcRect l="38148" t="28429" r="26399" b="29961"/>
          <a:stretch/>
        </p:blipFill>
        <p:spPr>
          <a:xfrm>
            <a:off x="8318941" y="997370"/>
            <a:ext cx="2701825" cy="2113965"/>
          </a:xfrm>
          <a:prstGeom prst="rect">
            <a:avLst/>
          </a:prstGeom>
        </p:spPr>
      </p:pic>
    </p:spTree>
    <p:extLst>
      <p:ext uri="{BB962C8B-B14F-4D97-AF65-F5344CB8AC3E}">
        <p14:creationId xmlns:p14="http://schemas.microsoft.com/office/powerpoint/2010/main" val="2426276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8FC33E-5F44-9AD4-26F7-3EFF5DFEB28E}"/>
              </a:ext>
            </a:extLst>
          </p:cNvPr>
          <p:cNvPicPr>
            <a:picLocks noChangeAspect="1"/>
          </p:cNvPicPr>
          <p:nvPr/>
        </p:nvPicPr>
        <p:blipFill rotWithShape="1">
          <a:blip r:embed="rId2"/>
          <a:srcRect l="37024" t="41073" r="22567" b="22375"/>
          <a:stretch/>
        </p:blipFill>
        <p:spPr>
          <a:xfrm>
            <a:off x="467711" y="1293757"/>
            <a:ext cx="4156842" cy="2506718"/>
          </a:xfrm>
          <a:prstGeom prst="rect">
            <a:avLst/>
          </a:prstGeom>
        </p:spPr>
      </p:pic>
      <p:sp>
        <p:nvSpPr>
          <p:cNvPr id="2" name="Title 1">
            <a:extLst>
              <a:ext uri="{FF2B5EF4-FFF2-40B4-BE49-F238E27FC236}">
                <a16:creationId xmlns:a16="http://schemas.microsoft.com/office/drawing/2014/main" id="{A580B00D-9A2F-5C43-F479-6B845C7C8671}"/>
              </a:ext>
            </a:extLst>
          </p:cNvPr>
          <p:cNvSpPr>
            <a:spLocks noGrp="1"/>
          </p:cNvSpPr>
          <p:nvPr>
            <p:ph type="title"/>
          </p:nvPr>
        </p:nvSpPr>
        <p:spPr>
          <a:xfrm>
            <a:off x="604780" y="425002"/>
            <a:ext cx="11206220" cy="611449"/>
          </a:xfrm>
        </p:spPr>
        <p:txBody>
          <a:bodyPr/>
          <a:lstStyle/>
          <a:p>
            <a:r>
              <a:rPr lang="en-US" sz="2800" dirty="0">
                <a:ea typeface="Arial" panose="020B0604020202020204" pitchFamily="34" charset="0"/>
              </a:rPr>
              <a:t>Identify the optimal number of clusters – Elbow Plot</a:t>
            </a:r>
            <a:endParaRPr lang="en-US" dirty="0"/>
          </a:p>
        </p:txBody>
      </p:sp>
      <p:sp>
        <p:nvSpPr>
          <p:cNvPr id="8" name="TextBox 7">
            <a:extLst>
              <a:ext uri="{FF2B5EF4-FFF2-40B4-BE49-F238E27FC236}">
                <a16:creationId xmlns:a16="http://schemas.microsoft.com/office/drawing/2014/main" id="{214ECBFD-482F-31DE-C982-C223230697F8}"/>
              </a:ext>
            </a:extLst>
          </p:cNvPr>
          <p:cNvSpPr txBox="1"/>
          <p:nvPr/>
        </p:nvSpPr>
        <p:spPr bwMode="auto">
          <a:xfrm>
            <a:off x="714374" y="3800475"/>
            <a:ext cx="10163175" cy="1938992"/>
          </a:xfrm>
          <a:prstGeom prst="rect">
            <a:avLst/>
          </a:prstGeom>
          <a:noFill/>
          <a:ln w="19050" algn="ctr">
            <a:noFill/>
            <a:miter lim="800000"/>
            <a:headEnd/>
            <a:tailEnd/>
          </a:ln>
        </p:spPr>
        <p:txBody>
          <a:bodyPr wrap="square">
            <a:spAutoFit/>
          </a:bodyPr>
          <a:lstStyle/>
          <a:p>
            <a:pPr marL="285750" indent="-285750" algn="l">
              <a:buFont typeface="Arial" panose="020B0604020202020204" pitchFamily="34" charset="0"/>
              <a:buChar char="•"/>
            </a:pPr>
            <a:r>
              <a:rPr lang="en-US" b="0" i="0" dirty="0">
                <a:solidFill>
                  <a:srgbClr val="0D0D0D"/>
                </a:solidFill>
                <a:effectLst/>
                <a:latin typeface="Söhne"/>
              </a:rPr>
              <a:t>The Elbow Method is a heuristic used in cluster analysis to determine the optimal number of clusters within a dataset. </a:t>
            </a:r>
          </a:p>
          <a:p>
            <a:pPr marL="285750" indent="-285750" algn="l">
              <a:buFont typeface="Arial" panose="020B0604020202020204" pitchFamily="34" charset="0"/>
              <a:buChar char="•"/>
            </a:pPr>
            <a:r>
              <a:rPr lang="en-US" b="0" i="0" dirty="0">
                <a:solidFill>
                  <a:srgbClr val="0D0D0D"/>
                </a:solidFill>
                <a:effectLst/>
                <a:latin typeface="Söhne"/>
              </a:rPr>
              <a:t>By plotting the sum of squared distances (SSD) of samples to their closest cluster center, we can observe a point where the rate of decrease sharply changes, resembling an "elbow.“</a:t>
            </a:r>
          </a:p>
          <a:p>
            <a:pPr algn="l"/>
            <a:endParaRPr lang="en-US" dirty="0">
              <a:solidFill>
                <a:srgbClr val="0D0D0D"/>
              </a:solidFill>
              <a:latin typeface="Söhne"/>
            </a:endParaRPr>
          </a:p>
          <a:p>
            <a:pPr marL="285750" indent="-285750" algn="l">
              <a:buFont typeface="Arial" panose="020B0604020202020204" pitchFamily="34" charset="0"/>
              <a:buChar char="•"/>
            </a:pPr>
            <a:r>
              <a:rPr lang="en-US" b="0" i="0" dirty="0">
                <a:solidFill>
                  <a:srgbClr val="0D0D0D"/>
                </a:solidFill>
                <a:effectLst/>
                <a:latin typeface="Söhne"/>
              </a:rPr>
              <a:t>The optimal cluster number: K-means approach is 3, Agglomerative approach is 4.</a:t>
            </a:r>
          </a:p>
          <a:p>
            <a:pPr algn="l"/>
            <a:endParaRPr lang="en-US" sz="1200" b="0" i="0" dirty="0">
              <a:solidFill>
                <a:srgbClr val="0D0D0D"/>
              </a:solidFill>
              <a:effectLst/>
              <a:latin typeface="Söhne"/>
            </a:endParaRPr>
          </a:p>
        </p:txBody>
      </p:sp>
      <p:cxnSp>
        <p:nvCxnSpPr>
          <p:cNvPr id="10" name="Straight Connector 9">
            <a:extLst>
              <a:ext uri="{FF2B5EF4-FFF2-40B4-BE49-F238E27FC236}">
                <a16:creationId xmlns:a16="http://schemas.microsoft.com/office/drawing/2014/main" id="{F014F0EA-D9CE-3855-B2AF-A51202182B4D}"/>
              </a:ext>
            </a:extLst>
          </p:cNvPr>
          <p:cNvCxnSpPr>
            <a:cxnSpLocks/>
          </p:cNvCxnSpPr>
          <p:nvPr/>
        </p:nvCxnSpPr>
        <p:spPr>
          <a:xfrm>
            <a:off x="1956402" y="1423167"/>
            <a:ext cx="0" cy="2076449"/>
          </a:xfrm>
          <a:prstGeom prst="line">
            <a:avLst/>
          </a:prstGeom>
          <a:ln/>
        </p:spPr>
        <p:style>
          <a:lnRef idx="2">
            <a:schemeClr val="accent6"/>
          </a:lnRef>
          <a:fillRef idx="0">
            <a:schemeClr val="accent6"/>
          </a:fillRef>
          <a:effectRef idx="1">
            <a:schemeClr val="accent6"/>
          </a:effectRef>
          <a:fontRef idx="minor">
            <a:schemeClr val="tx1"/>
          </a:fontRef>
        </p:style>
      </p:cxnSp>
      <p:sp>
        <p:nvSpPr>
          <p:cNvPr id="15" name="TextBox 14">
            <a:extLst>
              <a:ext uri="{FF2B5EF4-FFF2-40B4-BE49-F238E27FC236}">
                <a16:creationId xmlns:a16="http://schemas.microsoft.com/office/drawing/2014/main" id="{3D1F9CA3-AB45-0538-970B-1FCBE7228FA3}"/>
              </a:ext>
            </a:extLst>
          </p:cNvPr>
          <p:cNvSpPr txBox="1"/>
          <p:nvPr/>
        </p:nvSpPr>
        <p:spPr bwMode="auto">
          <a:xfrm>
            <a:off x="890588" y="1052681"/>
            <a:ext cx="1581150" cy="169277"/>
          </a:xfrm>
          <a:prstGeom prst="rect">
            <a:avLst/>
          </a:prstGeom>
          <a:noFill/>
          <a:ln w="19050" algn="ctr">
            <a:noFill/>
            <a:miter lim="800000"/>
            <a:headEnd/>
            <a:tailEnd/>
          </a:ln>
        </p:spPr>
        <p:txBody>
          <a:bodyPr wrap="square" lIns="0" tIns="0" rIns="0" bIns="0" rtlCol="0">
            <a:spAutoFit/>
          </a:bodyPr>
          <a:lstStyle/>
          <a:p>
            <a:r>
              <a:rPr lang="en-US" sz="1100" dirty="0"/>
              <a:t>K-Means Clustering</a:t>
            </a:r>
          </a:p>
        </p:txBody>
      </p:sp>
      <p:sp>
        <p:nvSpPr>
          <p:cNvPr id="17" name="TextBox 16">
            <a:extLst>
              <a:ext uri="{FF2B5EF4-FFF2-40B4-BE49-F238E27FC236}">
                <a16:creationId xmlns:a16="http://schemas.microsoft.com/office/drawing/2014/main" id="{A8BB68E0-BE33-6488-8312-A22A6D0C1997}"/>
              </a:ext>
            </a:extLst>
          </p:cNvPr>
          <p:cNvSpPr txBox="1"/>
          <p:nvPr/>
        </p:nvSpPr>
        <p:spPr bwMode="auto">
          <a:xfrm>
            <a:off x="6096000" y="1052681"/>
            <a:ext cx="1581150" cy="161583"/>
          </a:xfrm>
          <a:prstGeom prst="rect">
            <a:avLst/>
          </a:prstGeom>
          <a:noFill/>
          <a:ln w="19050" algn="ctr">
            <a:noFill/>
            <a:miter lim="800000"/>
            <a:headEnd/>
            <a:tailEnd/>
          </a:ln>
        </p:spPr>
        <p:txBody>
          <a:bodyPr wrap="square" lIns="0" tIns="0" rIns="0" bIns="0" rtlCol="0">
            <a:spAutoFit/>
          </a:bodyPr>
          <a:lstStyle/>
          <a:p>
            <a:r>
              <a:rPr lang="en-US" sz="1050" dirty="0"/>
              <a:t>Agglomerative Clustering</a:t>
            </a:r>
          </a:p>
        </p:txBody>
      </p:sp>
      <p:pic>
        <p:nvPicPr>
          <p:cNvPr id="9" name="Picture 8">
            <a:extLst>
              <a:ext uri="{FF2B5EF4-FFF2-40B4-BE49-F238E27FC236}">
                <a16:creationId xmlns:a16="http://schemas.microsoft.com/office/drawing/2014/main" id="{AE7B45F1-503D-D6A3-4442-FFAFA7DA5B92}"/>
              </a:ext>
            </a:extLst>
          </p:cNvPr>
          <p:cNvPicPr>
            <a:picLocks noChangeAspect="1"/>
          </p:cNvPicPr>
          <p:nvPr/>
        </p:nvPicPr>
        <p:blipFill rotWithShape="1">
          <a:blip r:embed="rId3"/>
          <a:srcRect l="37331" t="41303" r="22669" b="22145"/>
          <a:stretch/>
        </p:blipFill>
        <p:spPr>
          <a:xfrm>
            <a:off x="5693650" y="1293757"/>
            <a:ext cx="4114801" cy="2506718"/>
          </a:xfrm>
          <a:prstGeom prst="rect">
            <a:avLst/>
          </a:prstGeom>
        </p:spPr>
      </p:pic>
      <p:cxnSp>
        <p:nvCxnSpPr>
          <p:cNvPr id="11" name="Straight Connector 10">
            <a:extLst>
              <a:ext uri="{FF2B5EF4-FFF2-40B4-BE49-F238E27FC236}">
                <a16:creationId xmlns:a16="http://schemas.microsoft.com/office/drawing/2014/main" id="{E0B227AC-EFD9-EDE2-9E4F-B710092384FC}"/>
              </a:ext>
            </a:extLst>
          </p:cNvPr>
          <p:cNvCxnSpPr>
            <a:cxnSpLocks/>
          </p:cNvCxnSpPr>
          <p:nvPr/>
        </p:nvCxnSpPr>
        <p:spPr>
          <a:xfrm>
            <a:off x="7957809" y="1456669"/>
            <a:ext cx="0" cy="2076449"/>
          </a:xfrm>
          <a:prstGeom prst="line">
            <a:avLst/>
          </a:prstGeom>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822784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B00D-9A2F-5C43-F479-6B845C7C8671}"/>
              </a:ext>
            </a:extLst>
          </p:cNvPr>
          <p:cNvSpPr>
            <a:spLocks noGrp="1"/>
          </p:cNvSpPr>
          <p:nvPr>
            <p:ph type="title"/>
          </p:nvPr>
        </p:nvSpPr>
        <p:spPr>
          <a:xfrm>
            <a:off x="604780" y="425002"/>
            <a:ext cx="11206220" cy="611449"/>
          </a:xfrm>
        </p:spPr>
        <p:txBody>
          <a:bodyPr/>
          <a:lstStyle/>
          <a:p>
            <a:r>
              <a:rPr lang="en-US" sz="2800" dirty="0">
                <a:ea typeface="Arial" panose="020B0604020202020204" pitchFamily="34" charset="0"/>
              </a:rPr>
              <a:t>Identify the optimal number of clusters</a:t>
            </a:r>
            <a:endParaRPr lang="en-US" dirty="0"/>
          </a:p>
        </p:txBody>
      </p:sp>
      <p:sp>
        <p:nvSpPr>
          <p:cNvPr id="15" name="TextBox 14">
            <a:extLst>
              <a:ext uri="{FF2B5EF4-FFF2-40B4-BE49-F238E27FC236}">
                <a16:creationId xmlns:a16="http://schemas.microsoft.com/office/drawing/2014/main" id="{3D1F9CA3-AB45-0538-970B-1FCBE7228FA3}"/>
              </a:ext>
            </a:extLst>
          </p:cNvPr>
          <p:cNvSpPr txBox="1"/>
          <p:nvPr/>
        </p:nvSpPr>
        <p:spPr bwMode="auto">
          <a:xfrm>
            <a:off x="519114" y="1294972"/>
            <a:ext cx="1581150" cy="215444"/>
          </a:xfrm>
          <a:prstGeom prst="rect">
            <a:avLst/>
          </a:prstGeom>
          <a:noFill/>
          <a:ln w="19050" algn="ctr">
            <a:noFill/>
            <a:miter lim="800000"/>
            <a:headEnd/>
            <a:tailEnd/>
          </a:ln>
        </p:spPr>
        <p:txBody>
          <a:bodyPr wrap="square" lIns="0" tIns="0" rIns="0" bIns="0" rtlCol="0">
            <a:spAutoFit/>
          </a:bodyPr>
          <a:lstStyle/>
          <a:p>
            <a:r>
              <a:rPr lang="en-US" sz="1400" dirty="0"/>
              <a:t>K-Means Clustering</a:t>
            </a:r>
          </a:p>
        </p:txBody>
      </p:sp>
      <p:sp>
        <p:nvSpPr>
          <p:cNvPr id="17" name="TextBox 16">
            <a:extLst>
              <a:ext uri="{FF2B5EF4-FFF2-40B4-BE49-F238E27FC236}">
                <a16:creationId xmlns:a16="http://schemas.microsoft.com/office/drawing/2014/main" id="{A8BB68E0-BE33-6488-8312-A22A6D0C1997}"/>
              </a:ext>
            </a:extLst>
          </p:cNvPr>
          <p:cNvSpPr txBox="1"/>
          <p:nvPr/>
        </p:nvSpPr>
        <p:spPr bwMode="auto">
          <a:xfrm>
            <a:off x="4567237" y="1288136"/>
            <a:ext cx="2433637" cy="215444"/>
          </a:xfrm>
          <a:prstGeom prst="rect">
            <a:avLst/>
          </a:prstGeom>
          <a:noFill/>
          <a:ln w="19050" algn="ctr">
            <a:noFill/>
            <a:miter lim="800000"/>
            <a:headEnd/>
            <a:tailEnd/>
          </a:ln>
        </p:spPr>
        <p:txBody>
          <a:bodyPr wrap="square" lIns="0" tIns="0" rIns="0" bIns="0" rtlCol="0">
            <a:spAutoFit/>
          </a:bodyPr>
          <a:lstStyle/>
          <a:p>
            <a:r>
              <a:rPr lang="en-US" sz="1400" dirty="0"/>
              <a:t>Agglomerative Clustering</a:t>
            </a:r>
          </a:p>
        </p:txBody>
      </p:sp>
      <p:pic>
        <p:nvPicPr>
          <p:cNvPr id="11" name="Picture 10">
            <a:extLst>
              <a:ext uri="{FF2B5EF4-FFF2-40B4-BE49-F238E27FC236}">
                <a16:creationId xmlns:a16="http://schemas.microsoft.com/office/drawing/2014/main" id="{BCAFCD8F-8AB2-1C7C-7F1A-E56A1DD8B5DE}"/>
              </a:ext>
            </a:extLst>
          </p:cNvPr>
          <p:cNvPicPr>
            <a:picLocks noChangeAspect="1"/>
          </p:cNvPicPr>
          <p:nvPr/>
        </p:nvPicPr>
        <p:blipFill rotWithShape="1">
          <a:blip r:embed="rId2"/>
          <a:srcRect l="30694" t="31458" r="33704" b="26875"/>
          <a:stretch/>
        </p:blipFill>
        <p:spPr>
          <a:xfrm>
            <a:off x="8135067" y="1553994"/>
            <a:ext cx="3688052" cy="2877544"/>
          </a:xfrm>
          <a:prstGeom prst="rect">
            <a:avLst/>
          </a:prstGeom>
        </p:spPr>
      </p:pic>
      <p:sp>
        <p:nvSpPr>
          <p:cNvPr id="12" name="TextBox 11">
            <a:extLst>
              <a:ext uri="{FF2B5EF4-FFF2-40B4-BE49-F238E27FC236}">
                <a16:creationId xmlns:a16="http://schemas.microsoft.com/office/drawing/2014/main" id="{A7954C45-A3AA-1054-6509-6FB86B0AAD5F}"/>
              </a:ext>
            </a:extLst>
          </p:cNvPr>
          <p:cNvSpPr txBox="1"/>
          <p:nvPr/>
        </p:nvSpPr>
        <p:spPr bwMode="auto">
          <a:xfrm>
            <a:off x="8285301" y="1288136"/>
            <a:ext cx="3387585" cy="215444"/>
          </a:xfrm>
          <a:prstGeom prst="rect">
            <a:avLst/>
          </a:prstGeom>
          <a:noFill/>
          <a:ln w="19050" algn="ctr">
            <a:noFill/>
            <a:miter lim="800000"/>
            <a:headEnd/>
            <a:tailEnd/>
          </a:ln>
        </p:spPr>
        <p:txBody>
          <a:bodyPr wrap="square" lIns="0" tIns="0" rIns="0" bIns="0" rtlCol="0">
            <a:spAutoFit/>
          </a:bodyPr>
          <a:lstStyle/>
          <a:p>
            <a:r>
              <a:rPr lang="en-US" sz="1400" dirty="0"/>
              <a:t>With/without Alzheimer’s Disease</a:t>
            </a:r>
          </a:p>
        </p:txBody>
      </p:sp>
      <p:pic>
        <p:nvPicPr>
          <p:cNvPr id="4" name="Picture 3">
            <a:extLst>
              <a:ext uri="{FF2B5EF4-FFF2-40B4-BE49-F238E27FC236}">
                <a16:creationId xmlns:a16="http://schemas.microsoft.com/office/drawing/2014/main" id="{55A6BCAA-A607-3367-9416-6B360D42C103}"/>
              </a:ext>
            </a:extLst>
          </p:cNvPr>
          <p:cNvPicPr>
            <a:picLocks noChangeAspect="1"/>
          </p:cNvPicPr>
          <p:nvPr/>
        </p:nvPicPr>
        <p:blipFill rotWithShape="1">
          <a:blip r:embed="rId3"/>
          <a:srcRect l="38199" t="23295" r="26348" b="34746"/>
          <a:stretch/>
        </p:blipFill>
        <p:spPr>
          <a:xfrm>
            <a:off x="415158" y="1553994"/>
            <a:ext cx="3647091" cy="2877544"/>
          </a:xfrm>
          <a:prstGeom prst="rect">
            <a:avLst/>
          </a:prstGeom>
        </p:spPr>
      </p:pic>
      <p:pic>
        <p:nvPicPr>
          <p:cNvPr id="6" name="Picture 5">
            <a:extLst>
              <a:ext uri="{FF2B5EF4-FFF2-40B4-BE49-F238E27FC236}">
                <a16:creationId xmlns:a16="http://schemas.microsoft.com/office/drawing/2014/main" id="{29AC970F-B7CF-295D-00F2-531185009D55}"/>
              </a:ext>
            </a:extLst>
          </p:cNvPr>
          <p:cNvPicPr>
            <a:picLocks noChangeAspect="1"/>
          </p:cNvPicPr>
          <p:nvPr/>
        </p:nvPicPr>
        <p:blipFill rotWithShape="1">
          <a:blip r:embed="rId4"/>
          <a:srcRect l="38045" t="38544" r="26501" b="19497"/>
          <a:stretch/>
        </p:blipFill>
        <p:spPr>
          <a:xfrm>
            <a:off x="4272454" y="1553994"/>
            <a:ext cx="3647091" cy="2877544"/>
          </a:xfrm>
          <a:prstGeom prst="rect">
            <a:avLst/>
          </a:prstGeom>
        </p:spPr>
      </p:pic>
    </p:spTree>
    <p:extLst>
      <p:ext uri="{BB962C8B-B14F-4D97-AF65-F5344CB8AC3E}">
        <p14:creationId xmlns:p14="http://schemas.microsoft.com/office/powerpoint/2010/main" val="4071674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0F9D-703A-DDD0-C819-439FBD156279}"/>
              </a:ext>
            </a:extLst>
          </p:cNvPr>
          <p:cNvSpPr>
            <a:spLocks noGrp="1"/>
          </p:cNvSpPr>
          <p:nvPr>
            <p:ph type="title"/>
          </p:nvPr>
        </p:nvSpPr>
        <p:spPr/>
        <p:txBody>
          <a:bodyPr/>
          <a:lstStyle/>
          <a:p>
            <a:r>
              <a:rPr lang="en-US" sz="3200" dirty="0"/>
              <a:t>Characterize the K-means clusters</a:t>
            </a:r>
          </a:p>
        </p:txBody>
      </p:sp>
      <p:sp>
        <p:nvSpPr>
          <p:cNvPr id="9" name="TextBox 8">
            <a:extLst>
              <a:ext uri="{FF2B5EF4-FFF2-40B4-BE49-F238E27FC236}">
                <a16:creationId xmlns:a16="http://schemas.microsoft.com/office/drawing/2014/main" id="{A306168A-1F8D-3597-F022-06DAB9CF10E8}"/>
              </a:ext>
            </a:extLst>
          </p:cNvPr>
          <p:cNvSpPr txBox="1"/>
          <p:nvPr/>
        </p:nvSpPr>
        <p:spPr bwMode="auto">
          <a:xfrm>
            <a:off x="502198" y="6349663"/>
            <a:ext cx="6096000" cy="369332"/>
          </a:xfrm>
          <a:prstGeom prst="rect">
            <a:avLst/>
          </a:prstGeom>
          <a:noFill/>
          <a:ln w="19050" algn="ctr">
            <a:noFill/>
            <a:miter lim="800000"/>
            <a:headEnd/>
            <a:tailEnd/>
          </a:ln>
        </p:spPr>
        <p:txBody>
          <a:bodyPr wrap="square">
            <a:spAutoFit/>
          </a:bodyPr>
          <a:lstStyle/>
          <a:p>
            <a:r>
              <a:rPr lang="en-US" sz="1800" dirty="0"/>
              <a:t>Alluvial plot: </a:t>
            </a:r>
            <a:endParaRPr lang="en-US" dirty="0"/>
          </a:p>
        </p:txBody>
      </p:sp>
      <p:sp>
        <p:nvSpPr>
          <p:cNvPr id="10" name="TextBox 9">
            <a:extLst>
              <a:ext uri="{FF2B5EF4-FFF2-40B4-BE49-F238E27FC236}">
                <a16:creationId xmlns:a16="http://schemas.microsoft.com/office/drawing/2014/main" id="{3BD882DD-B9C2-B83B-1CA2-AE55D00A1F11}"/>
              </a:ext>
            </a:extLst>
          </p:cNvPr>
          <p:cNvSpPr txBox="1"/>
          <p:nvPr/>
        </p:nvSpPr>
        <p:spPr bwMode="auto">
          <a:xfrm>
            <a:off x="604780" y="1028550"/>
            <a:ext cx="6096000" cy="369332"/>
          </a:xfrm>
          <a:prstGeom prst="rect">
            <a:avLst/>
          </a:prstGeom>
          <a:noFill/>
          <a:ln w="19050" algn="ctr">
            <a:noFill/>
            <a:miter lim="800000"/>
            <a:headEnd/>
            <a:tailEnd/>
          </a:ln>
        </p:spPr>
        <p:txBody>
          <a:bodyPr wrap="square">
            <a:spAutoFit/>
          </a:bodyPr>
          <a:lstStyle/>
          <a:p>
            <a:r>
              <a:rPr lang="en-US" sz="1800" dirty="0"/>
              <a:t>Odds Ratio for categorical variables</a:t>
            </a:r>
            <a:endParaRPr lang="en-US" dirty="0"/>
          </a:p>
        </p:txBody>
      </p:sp>
      <p:sp>
        <p:nvSpPr>
          <p:cNvPr id="11" name="TextBox 10">
            <a:extLst>
              <a:ext uri="{FF2B5EF4-FFF2-40B4-BE49-F238E27FC236}">
                <a16:creationId xmlns:a16="http://schemas.microsoft.com/office/drawing/2014/main" id="{2F9F98BC-83E0-432A-EC0F-406EFDBC407C}"/>
              </a:ext>
            </a:extLst>
          </p:cNvPr>
          <p:cNvSpPr txBox="1"/>
          <p:nvPr/>
        </p:nvSpPr>
        <p:spPr bwMode="auto">
          <a:xfrm>
            <a:off x="604780" y="2248301"/>
            <a:ext cx="6096000" cy="369332"/>
          </a:xfrm>
          <a:prstGeom prst="rect">
            <a:avLst/>
          </a:prstGeom>
          <a:noFill/>
          <a:ln w="19050" algn="ctr">
            <a:noFill/>
            <a:miter lim="800000"/>
            <a:headEnd/>
            <a:tailEnd/>
          </a:ln>
        </p:spPr>
        <p:txBody>
          <a:bodyPr wrap="square">
            <a:spAutoFit/>
          </a:bodyPr>
          <a:lstStyle/>
          <a:p>
            <a:r>
              <a:rPr lang="en-US" sz="1800" dirty="0"/>
              <a:t>Coefficient and p-value for numerical variables</a:t>
            </a:r>
            <a:endParaRPr lang="en-US" dirty="0"/>
          </a:p>
        </p:txBody>
      </p:sp>
      <p:sp>
        <p:nvSpPr>
          <p:cNvPr id="17" name="TextBox 16">
            <a:extLst>
              <a:ext uri="{FF2B5EF4-FFF2-40B4-BE49-F238E27FC236}">
                <a16:creationId xmlns:a16="http://schemas.microsoft.com/office/drawing/2014/main" id="{71440F7D-7AAF-656E-EA37-BA5CF26D0496}"/>
              </a:ext>
            </a:extLst>
          </p:cNvPr>
          <p:cNvSpPr txBox="1"/>
          <p:nvPr/>
        </p:nvSpPr>
        <p:spPr bwMode="auto">
          <a:xfrm>
            <a:off x="5990897" y="3591096"/>
            <a:ext cx="5624841" cy="2154436"/>
          </a:xfrm>
          <a:prstGeom prst="rect">
            <a:avLst/>
          </a:prstGeom>
          <a:noFill/>
          <a:ln w="19050" algn="ctr">
            <a:noFill/>
            <a:miter lim="800000"/>
            <a:headEnd/>
            <a:tailEnd/>
          </a:ln>
        </p:spPr>
        <p:txBody>
          <a:bodyPr wrap="square" lIns="0" tIns="0" rIns="0" bIns="0" rtlCol="0">
            <a:spAutoFit/>
          </a:bodyPr>
          <a:lstStyle/>
          <a:p>
            <a:r>
              <a:rPr lang="en-US" sz="1400" dirty="0"/>
              <a:t>Character of each cluster:</a:t>
            </a:r>
          </a:p>
          <a:p>
            <a:pPr marL="342900" indent="-342900">
              <a:buFont typeface="Arial" panose="020B0604020202020204" pitchFamily="34" charset="0"/>
              <a:buChar char="•"/>
            </a:pPr>
            <a:r>
              <a:rPr lang="en-US" sz="1400" dirty="0"/>
              <a:t>Cluster 1 comprises predominantly females, older individuals, and those with complex comorbidities, including Alzheimer's Disease (AD) patients.</a:t>
            </a:r>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r>
              <a:rPr lang="en-US" sz="1400" dirty="0"/>
              <a:t>Cluster 2 represents the largest subtype and consists of younger individuals with milder conditions.</a:t>
            </a:r>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r>
              <a:rPr lang="en-US" sz="1400" dirty="0"/>
              <a:t>Cluster 3 encompasses relatively older individuals with complex comorbidities.</a:t>
            </a:r>
          </a:p>
        </p:txBody>
      </p:sp>
      <p:pic>
        <p:nvPicPr>
          <p:cNvPr id="3" name="Picture 2">
            <a:extLst>
              <a:ext uri="{FF2B5EF4-FFF2-40B4-BE49-F238E27FC236}">
                <a16:creationId xmlns:a16="http://schemas.microsoft.com/office/drawing/2014/main" id="{BF216308-1A49-7FE7-FCEA-E4915499AC13}"/>
              </a:ext>
            </a:extLst>
          </p:cNvPr>
          <p:cNvPicPr>
            <a:picLocks noChangeAspect="1"/>
          </p:cNvPicPr>
          <p:nvPr/>
        </p:nvPicPr>
        <p:blipFill rotWithShape="1">
          <a:blip r:embed="rId2"/>
          <a:srcRect l="38199" t="23295" r="26348" b="34746"/>
          <a:stretch/>
        </p:blipFill>
        <p:spPr>
          <a:xfrm>
            <a:off x="8019392" y="282243"/>
            <a:ext cx="3647091" cy="2877544"/>
          </a:xfrm>
          <a:prstGeom prst="rect">
            <a:avLst/>
          </a:prstGeom>
        </p:spPr>
      </p:pic>
      <p:pic>
        <p:nvPicPr>
          <p:cNvPr id="6" name="Picture 5">
            <a:extLst>
              <a:ext uri="{FF2B5EF4-FFF2-40B4-BE49-F238E27FC236}">
                <a16:creationId xmlns:a16="http://schemas.microsoft.com/office/drawing/2014/main" id="{C1EA88A5-A7B3-CDBD-B538-A3723983B04A}"/>
              </a:ext>
            </a:extLst>
          </p:cNvPr>
          <p:cNvPicPr>
            <a:picLocks noChangeAspect="1"/>
          </p:cNvPicPr>
          <p:nvPr/>
        </p:nvPicPr>
        <p:blipFill>
          <a:blip r:embed="rId3"/>
          <a:stretch>
            <a:fillRect/>
          </a:stretch>
        </p:blipFill>
        <p:spPr>
          <a:xfrm>
            <a:off x="691258" y="2733347"/>
            <a:ext cx="5362575" cy="571500"/>
          </a:xfrm>
          <a:prstGeom prst="rect">
            <a:avLst/>
          </a:prstGeom>
        </p:spPr>
      </p:pic>
      <p:pic>
        <p:nvPicPr>
          <p:cNvPr id="12" name="Picture 11">
            <a:extLst>
              <a:ext uri="{FF2B5EF4-FFF2-40B4-BE49-F238E27FC236}">
                <a16:creationId xmlns:a16="http://schemas.microsoft.com/office/drawing/2014/main" id="{94905299-0740-7800-2CFC-AC48F6164202}"/>
              </a:ext>
            </a:extLst>
          </p:cNvPr>
          <p:cNvPicPr>
            <a:picLocks noChangeAspect="1"/>
          </p:cNvPicPr>
          <p:nvPr/>
        </p:nvPicPr>
        <p:blipFill>
          <a:blip r:embed="rId4"/>
          <a:stretch>
            <a:fillRect/>
          </a:stretch>
        </p:blipFill>
        <p:spPr>
          <a:xfrm>
            <a:off x="691258" y="1449958"/>
            <a:ext cx="4705350" cy="752475"/>
          </a:xfrm>
          <a:prstGeom prst="rect">
            <a:avLst/>
          </a:prstGeom>
        </p:spPr>
      </p:pic>
      <p:pic>
        <p:nvPicPr>
          <p:cNvPr id="18" name="Picture 17">
            <a:extLst>
              <a:ext uri="{FF2B5EF4-FFF2-40B4-BE49-F238E27FC236}">
                <a16:creationId xmlns:a16="http://schemas.microsoft.com/office/drawing/2014/main" id="{704A978A-D6D5-226B-8D28-CD4CAAA7C9F9}"/>
              </a:ext>
            </a:extLst>
          </p:cNvPr>
          <p:cNvPicPr>
            <a:picLocks noChangeAspect="1"/>
          </p:cNvPicPr>
          <p:nvPr/>
        </p:nvPicPr>
        <p:blipFill rotWithShape="1">
          <a:blip r:embed="rId5"/>
          <a:srcRect l="19859" t="22222" r="3819" b="14998"/>
          <a:stretch/>
        </p:blipFill>
        <p:spPr>
          <a:xfrm>
            <a:off x="502198" y="3336835"/>
            <a:ext cx="5220936" cy="2863053"/>
          </a:xfrm>
          <a:prstGeom prst="rect">
            <a:avLst/>
          </a:prstGeom>
        </p:spPr>
      </p:pic>
      <p:graphicFrame>
        <p:nvGraphicFramePr>
          <p:cNvPr id="19" name="Object 18">
            <a:extLst>
              <a:ext uri="{FF2B5EF4-FFF2-40B4-BE49-F238E27FC236}">
                <a16:creationId xmlns:a16="http://schemas.microsoft.com/office/drawing/2014/main" id="{A4E2677B-7EE1-6105-F38F-C6111A0610CE}"/>
              </a:ext>
            </a:extLst>
          </p:cNvPr>
          <p:cNvGraphicFramePr>
            <a:graphicFrameLocks noChangeAspect="1"/>
          </p:cNvGraphicFramePr>
          <p:nvPr>
            <p:extLst>
              <p:ext uri="{D42A27DB-BD31-4B8C-83A1-F6EECF244321}">
                <p14:modId xmlns:p14="http://schemas.microsoft.com/office/powerpoint/2010/main" val="1843356834"/>
              </p:ext>
            </p:extLst>
          </p:nvPr>
        </p:nvGraphicFramePr>
        <p:xfrm>
          <a:off x="1790755" y="6338486"/>
          <a:ext cx="1754188" cy="374650"/>
        </p:xfrm>
        <a:graphic>
          <a:graphicData uri="http://schemas.openxmlformats.org/presentationml/2006/ole">
            <mc:AlternateContent xmlns:mc="http://schemas.openxmlformats.org/markup-compatibility/2006">
              <mc:Choice xmlns:v="urn:schemas-microsoft-com:vml" Requires="v">
                <p:oleObj name="Packager Shell Object" showAsIcon="1" r:id="rId6" imgW="1753560" imgH="374040" progId="Package">
                  <p:embed/>
                </p:oleObj>
              </mc:Choice>
              <mc:Fallback>
                <p:oleObj name="Packager Shell Object" showAsIcon="1" r:id="rId6" imgW="1753560" imgH="374040" progId="Package">
                  <p:embed/>
                  <p:pic>
                    <p:nvPicPr>
                      <p:cNvPr id="19" name="Object 18">
                        <a:extLst>
                          <a:ext uri="{FF2B5EF4-FFF2-40B4-BE49-F238E27FC236}">
                            <a16:creationId xmlns:a16="http://schemas.microsoft.com/office/drawing/2014/main" id="{A4E2677B-7EE1-6105-F38F-C6111A0610CE}"/>
                          </a:ext>
                        </a:extLst>
                      </p:cNvPr>
                      <p:cNvPicPr/>
                      <p:nvPr/>
                    </p:nvPicPr>
                    <p:blipFill>
                      <a:blip r:embed="rId7"/>
                      <a:stretch>
                        <a:fillRect/>
                      </a:stretch>
                    </p:blipFill>
                    <p:spPr>
                      <a:xfrm>
                        <a:off x="1790755" y="6338486"/>
                        <a:ext cx="1754188" cy="374650"/>
                      </a:xfrm>
                      <a:prstGeom prst="rect">
                        <a:avLst/>
                      </a:prstGeom>
                    </p:spPr>
                  </p:pic>
                </p:oleObj>
              </mc:Fallback>
            </mc:AlternateContent>
          </a:graphicData>
        </a:graphic>
      </p:graphicFrame>
    </p:spTree>
    <p:extLst>
      <p:ext uri="{BB962C8B-B14F-4D97-AF65-F5344CB8AC3E}">
        <p14:creationId xmlns:p14="http://schemas.microsoft.com/office/powerpoint/2010/main" val="27800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1411-6938-0796-CAE8-5BA864BA0033}"/>
              </a:ext>
            </a:extLst>
          </p:cNvPr>
          <p:cNvSpPr>
            <a:spLocks noGrp="1"/>
          </p:cNvSpPr>
          <p:nvPr>
            <p:ph type="title"/>
          </p:nvPr>
        </p:nvSpPr>
        <p:spPr/>
        <p:txBody>
          <a:bodyPr/>
          <a:lstStyle/>
          <a:p>
            <a:r>
              <a:rPr lang="en-US" sz="3200" dirty="0"/>
              <a:t>Characterize the Agglomerative clusters</a:t>
            </a:r>
          </a:p>
        </p:txBody>
      </p:sp>
      <p:sp>
        <p:nvSpPr>
          <p:cNvPr id="10" name="TextBox 9">
            <a:extLst>
              <a:ext uri="{FF2B5EF4-FFF2-40B4-BE49-F238E27FC236}">
                <a16:creationId xmlns:a16="http://schemas.microsoft.com/office/drawing/2014/main" id="{B700231C-8F49-438C-AF5D-4085ED3190FE}"/>
              </a:ext>
            </a:extLst>
          </p:cNvPr>
          <p:cNvSpPr txBox="1"/>
          <p:nvPr/>
        </p:nvSpPr>
        <p:spPr bwMode="auto">
          <a:xfrm>
            <a:off x="388417" y="6320701"/>
            <a:ext cx="6096000" cy="369332"/>
          </a:xfrm>
          <a:prstGeom prst="rect">
            <a:avLst/>
          </a:prstGeom>
          <a:noFill/>
          <a:ln w="19050" algn="ctr">
            <a:noFill/>
            <a:miter lim="800000"/>
            <a:headEnd/>
            <a:tailEnd/>
          </a:ln>
        </p:spPr>
        <p:txBody>
          <a:bodyPr wrap="square">
            <a:spAutoFit/>
          </a:bodyPr>
          <a:lstStyle/>
          <a:p>
            <a:r>
              <a:rPr lang="en-US" sz="1800" dirty="0"/>
              <a:t>Alluvial plot: </a:t>
            </a:r>
            <a:endParaRPr lang="en-US" dirty="0"/>
          </a:p>
        </p:txBody>
      </p:sp>
      <p:sp>
        <p:nvSpPr>
          <p:cNvPr id="11" name="TextBox 10">
            <a:extLst>
              <a:ext uri="{FF2B5EF4-FFF2-40B4-BE49-F238E27FC236}">
                <a16:creationId xmlns:a16="http://schemas.microsoft.com/office/drawing/2014/main" id="{B9707199-E791-FFFC-09F5-FE8BF4FD5975}"/>
              </a:ext>
            </a:extLst>
          </p:cNvPr>
          <p:cNvSpPr txBox="1"/>
          <p:nvPr/>
        </p:nvSpPr>
        <p:spPr bwMode="auto">
          <a:xfrm>
            <a:off x="623830" y="1010303"/>
            <a:ext cx="6096000" cy="369332"/>
          </a:xfrm>
          <a:prstGeom prst="rect">
            <a:avLst/>
          </a:prstGeom>
          <a:noFill/>
          <a:ln w="19050" algn="ctr">
            <a:noFill/>
            <a:miter lim="800000"/>
            <a:headEnd/>
            <a:tailEnd/>
          </a:ln>
        </p:spPr>
        <p:txBody>
          <a:bodyPr wrap="square">
            <a:spAutoFit/>
          </a:bodyPr>
          <a:lstStyle/>
          <a:p>
            <a:r>
              <a:rPr lang="en-US" sz="1800" dirty="0"/>
              <a:t>Odds Ratio for categorical variables</a:t>
            </a:r>
            <a:endParaRPr lang="en-US" dirty="0"/>
          </a:p>
        </p:txBody>
      </p:sp>
      <p:sp>
        <p:nvSpPr>
          <p:cNvPr id="12" name="TextBox 11">
            <a:extLst>
              <a:ext uri="{FF2B5EF4-FFF2-40B4-BE49-F238E27FC236}">
                <a16:creationId xmlns:a16="http://schemas.microsoft.com/office/drawing/2014/main" id="{0B7833C3-C1D3-F2ED-F0A5-4A555A05F336}"/>
              </a:ext>
            </a:extLst>
          </p:cNvPr>
          <p:cNvSpPr txBox="1"/>
          <p:nvPr/>
        </p:nvSpPr>
        <p:spPr bwMode="auto">
          <a:xfrm>
            <a:off x="649287" y="2274540"/>
            <a:ext cx="6096000" cy="369332"/>
          </a:xfrm>
          <a:prstGeom prst="rect">
            <a:avLst/>
          </a:prstGeom>
          <a:noFill/>
          <a:ln w="19050" algn="ctr">
            <a:noFill/>
            <a:miter lim="800000"/>
            <a:headEnd/>
            <a:tailEnd/>
          </a:ln>
        </p:spPr>
        <p:txBody>
          <a:bodyPr wrap="square">
            <a:spAutoFit/>
          </a:bodyPr>
          <a:lstStyle/>
          <a:p>
            <a:r>
              <a:rPr lang="en-US" sz="1800" dirty="0"/>
              <a:t>Coefficient and p-value for numerical variables</a:t>
            </a:r>
            <a:endParaRPr lang="en-US" dirty="0"/>
          </a:p>
        </p:txBody>
      </p:sp>
      <p:sp>
        <p:nvSpPr>
          <p:cNvPr id="18" name="TextBox 17">
            <a:extLst>
              <a:ext uri="{FF2B5EF4-FFF2-40B4-BE49-F238E27FC236}">
                <a16:creationId xmlns:a16="http://schemas.microsoft.com/office/drawing/2014/main" id="{353AE323-C13B-5993-1484-9A0D8F6E6AB6}"/>
              </a:ext>
            </a:extLst>
          </p:cNvPr>
          <p:cNvSpPr txBox="1"/>
          <p:nvPr/>
        </p:nvSpPr>
        <p:spPr bwMode="auto">
          <a:xfrm>
            <a:off x="6043449" y="3736830"/>
            <a:ext cx="5572290" cy="1938992"/>
          </a:xfrm>
          <a:prstGeom prst="rect">
            <a:avLst/>
          </a:prstGeom>
          <a:noFill/>
          <a:ln w="19050" algn="ctr">
            <a:noFill/>
            <a:miter lim="800000"/>
            <a:headEnd/>
            <a:tailEnd/>
          </a:ln>
        </p:spPr>
        <p:txBody>
          <a:bodyPr wrap="square" lIns="0" tIns="0" rIns="0" bIns="0" rtlCol="0">
            <a:spAutoFit/>
          </a:bodyPr>
          <a:lstStyle/>
          <a:p>
            <a:r>
              <a:rPr lang="en-US" sz="1400" dirty="0"/>
              <a:t>Character of each cluster:</a:t>
            </a:r>
          </a:p>
          <a:p>
            <a:pPr marL="342900" indent="-342900">
              <a:buFont typeface="Arial" panose="020B0604020202020204" pitchFamily="34" charset="0"/>
              <a:buChar char="•"/>
            </a:pPr>
            <a:r>
              <a:rPr lang="en-US" sz="1400" dirty="0"/>
              <a:t>Cluster 1 comprises individuals with a higher prevalence of Alzheimer's Disease (AD), predominantly female, older in age, and presenting with complex comorbidities.</a:t>
            </a:r>
          </a:p>
          <a:p>
            <a:pPr marL="342900" indent="-342900">
              <a:buFont typeface="Arial" panose="020B0604020202020204" pitchFamily="34" charset="0"/>
              <a:buChar char="•"/>
            </a:pPr>
            <a:r>
              <a:rPr lang="en-US" sz="1400" dirty="0"/>
              <a:t>Cluster 2 consists of relatively younger individuals with complex comorbidities.</a:t>
            </a:r>
          </a:p>
          <a:p>
            <a:pPr marL="342900" indent="-342900">
              <a:buFont typeface="Arial" panose="020B0604020202020204" pitchFamily="34" charset="0"/>
              <a:buChar char="•"/>
            </a:pPr>
            <a:r>
              <a:rPr lang="en-US" sz="1400" dirty="0"/>
              <a:t>Cluster 3 encompasses older females in greater proportion.</a:t>
            </a:r>
          </a:p>
          <a:p>
            <a:pPr marL="342900" indent="-342900">
              <a:buFont typeface="Arial" panose="020B0604020202020204" pitchFamily="34" charset="0"/>
              <a:buChar char="•"/>
            </a:pPr>
            <a:r>
              <a:rPr lang="en-US" sz="1400" dirty="0"/>
              <a:t>Cluster 4 consists of relatively younger individuals with fewer complex comorbidities.</a:t>
            </a:r>
          </a:p>
        </p:txBody>
      </p:sp>
      <p:pic>
        <p:nvPicPr>
          <p:cNvPr id="9" name="Picture 8">
            <a:extLst>
              <a:ext uri="{FF2B5EF4-FFF2-40B4-BE49-F238E27FC236}">
                <a16:creationId xmlns:a16="http://schemas.microsoft.com/office/drawing/2014/main" id="{0B55FDEA-F1F5-FD23-73C4-8E778CD8EE49}"/>
              </a:ext>
            </a:extLst>
          </p:cNvPr>
          <p:cNvPicPr>
            <a:picLocks noChangeAspect="1"/>
          </p:cNvPicPr>
          <p:nvPr/>
        </p:nvPicPr>
        <p:blipFill>
          <a:blip r:embed="rId2"/>
          <a:stretch>
            <a:fillRect/>
          </a:stretch>
        </p:blipFill>
        <p:spPr>
          <a:xfrm>
            <a:off x="428460" y="2784481"/>
            <a:ext cx="6657975" cy="571500"/>
          </a:xfrm>
          <a:prstGeom prst="rect">
            <a:avLst/>
          </a:prstGeom>
        </p:spPr>
      </p:pic>
      <p:pic>
        <p:nvPicPr>
          <p:cNvPr id="14" name="Picture 13">
            <a:extLst>
              <a:ext uri="{FF2B5EF4-FFF2-40B4-BE49-F238E27FC236}">
                <a16:creationId xmlns:a16="http://schemas.microsoft.com/office/drawing/2014/main" id="{D7FE5809-D141-94B0-00D3-C966FA522E62}"/>
              </a:ext>
            </a:extLst>
          </p:cNvPr>
          <p:cNvPicPr>
            <a:picLocks noChangeAspect="1"/>
          </p:cNvPicPr>
          <p:nvPr/>
        </p:nvPicPr>
        <p:blipFill>
          <a:blip r:embed="rId3"/>
          <a:stretch>
            <a:fillRect/>
          </a:stretch>
        </p:blipFill>
        <p:spPr>
          <a:xfrm>
            <a:off x="428460" y="1438643"/>
            <a:ext cx="5353050" cy="752475"/>
          </a:xfrm>
          <a:prstGeom prst="rect">
            <a:avLst/>
          </a:prstGeom>
        </p:spPr>
      </p:pic>
      <p:pic>
        <p:nvPicPr>
          <p:cNvPr id="19" name="Picture 18">
            <a:extLst>
              <a:ext uri="{FF2B5EF4-FFF2-40B4-BE49-F238E27FC236}">
                <a16:creationId xmlns:a16="http://schemas.microsoft.com/office/drawing/2014/main" id="{B23C94C7-F0B7-504E-F48F-5C53215CEAC1}"/>
              </a:ext>
            </a:extLst>
          </p:cNvPr>
          <p:cNvPicPr>
            <a:picLocks noChangeAspect="1"/>
          </p:cNvPicPr>
          <p:nvPr/>
        </p:nvPicPr>
        <p:blipFill rotWithShape="1">
          <a:blip r:embed="rId4"/>
          <a:srcRect l="34724" t="27049" r="29618" b="31265"/>
          <a:stretch/>
        </p:blipFill>
        <p:spPr>
          <a:xfrm>
            <a:off x="7424244" y="601075"/>
            <a:ext cx="3668112" cy="2858814"/>
          </a:xfrm>
          <a:prstGeom prst="rect">
            <a:avLst/>
          </a:prstGeom>
        </p:spPr>
      </p:pic>
      <p:pic>
        <p:nvPicPr>
          <p:cNvPr id="21" name="Picture 20">
            <a:extLst>
              <a:ext uri="{FF2B5EF4-FFF2-40B4-BE49-F238E27FC236}">
                <a16:creationId xmlns:a16="http://schemas.microsoft.com/office/drawing/2014/main" id="{96E51160-576C-FA7A-9473-0E342D896DC2}"/>
              </a:ext>
            </a:extLst>
          </p:cNvPr>
          <p:cNvPicPr>
            <a:picLocks noChangeAspect="1"/>
          </p:cNvPicPr>
          <p:nvPr/>
        </p:nvPicPr>
        <p:blipFill rotWithShape="1">
          <a:blip r:embed="rId5"/>
          <a:srcRect l="19961" t="22912" r="3870" b="14212"/>
          <a:stretch/>
        </p:blipFill>
        <p:spPr>
          <a:xfrm>
            <a:off x="428460" y="3355981"/>
            <a:ext cx="5192110" cy="2857335"/>
          </a:xfrm>
          <a:prstGeom prst="rect">
            <a:avLst/>
          </a:prstGeom>
        </p:spPr>
      </p:pic>
      <p:graphicFrame>
        <p:nvGraphicFramePr>
          <p:cNvPr id="22" name="Object 21">
            <a:extLst>
              <a:ext uri="{FF2B5EF4-FFF2-40B4-BE49-F238E27FC236}">
                <a16:creationId xmlns:a16="http://schemas.microsoft.com/office/drawing/2014/main" id="{C85F4639-730B-039C-35B9-CCF6AE8161BA}"/>
              </a:ext>
            </a:extLst>
          </p:cNvPr>
          <p:cNvGraphicFramePr>
            <a:graphicFrameLocks noChangeAspect="1"/>
          </p:cNvGraphicFramePr>
          <p:nvPr>
            <p:extLst>
              <p:ext uri="{D42A27DB-BD31-4B8C-83A1-F6EECF244321}">
                <p14:modId xmlns:p14="http://schemas.microsoft.com/office/powerpoint/2010/main" val="2165935372"/>
              </p:ext>
            </p:extLst>
          </p:nvPr>
        </p:nvGraphicFramePr>
        <p:xfrm>
          <a:off x="1682229" y="6421821"/>
          <a:ext cx="1754188" cy="374650"/>
        </p:xfrm>
        <a:graphic>
          <a:graphicData uri="http://schemas.openxmlformats.org/presentationml/2006/ole">
            <mc:AlternateContent xmlns:mc="http://schemas.openxmlformats.org/markup-compatibility/2006">
              <mc:Choice xmlns:v="urn:schemas-microsoft-com:vml" Requires="v">
                <p:oleObj name="Packager Shell Object" showAsIcon="1" r:id="rId6" imgW="1753560" imgH="374040" progId="Package">
                  <p:embed/>
                </p:oleObj>
              </mc:Choice>
              <mc:Fallback>
                <p:oleObj name="Packager Shell Object" showAsIcon="1" r:id="rId6" imgW="1753560" imgH="374040" progId="Package">
                  <p:embed/>
                  <p:pic>
                    <p:nvPicPr>
                      <p:cNvPr id="22" name="Object 21">
                        <a:extLst>
                          <a:ext uri="{FF2B5EF4-FFF2-40B4-BE49-F238E27FC236}">
                            <a16:creationId xmlns:a16="http://schemas.microsoft.com/office/drawing/2014/main" id="{C85F4639-730B-039C-35B9-CCF6AE8161BA}"/>
                          </a:ext>
                        </a:extLst>
                      </p:cNvPr>
                      <p:cNvPicPr/>
                      <p:nvPr/>
                    </p:nvPicPr>
                    <p:blipFill>
                      <a:blip r:embed="rId7"/>
                      <a:stretch>
                        <a:fillRect/>
                      </a:stretch>
                    </p:blipFill>
                    <p:spPr>
                      <a:xfrm>
                        <a:off x="1682229" y="6421821"/>
                        <a:ext cx="1754188" cy="374650"/>
                      </a:xfrm>
                      <a:prstGeom prst="rect">
                        <a:avLst/>
                      </a:prstGeom>
                    </p:spPr>
                  </p:pic>
                </p:oleObj>
              </mc:Fallback>
            </mc:AlternateContent>
          </a:graphicData>
        </a:graphic>
      </p:graphicFrame>
    </p:spTree>
    <p:extLst>
      <p:ext uri="{BB962C8B-B14F-4D97-AF65-F5344CB8AC3E}">
        <p14:creationId xmlns:p14="http://schemas.microsoft.com/office/powerpoint/2010/main" val="3982637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594AD-A073-9FA6-A4FD-13A42D39070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7D44AD0-8AE7-59D2-59D1-338BF1779F43}"/>
              </a:ext>
            </a:extLst>
          </p:cNvPr>
          <p:cNvSpPr>
            <a:spLocks noGrp="1"/>
          </p:cNvSpPr>
          <p:nvPr>
            <p:ph idx="1"/>
          </p:nvPr>
        </p:nvSpPr>
        <p:spPr>
          <a:xfrm>
            <a:off x="604780" y="1542737"/>
            <a:ext cx="10850220" cy="4458671"/>
          </a:xfrm>
        </p:spPr>
        <p:txBody>
          <a:bodyPr/>
          <a:lstStyle/>
          <a:p>
            <a:r>
              <a:rPr lang="en-US" dirty="0"/>
              <a:t>This study dissects the complexity and heterogeneity of Alzheimer’s Disease into three or four </a:t>
            </a:r>
            <a:r>
              <a:rPr lang="en-US" dirty="0" err="1"/>
              <a:t>subphenotypes</a:t>
            </a:r>
            <a:r>
              <a:rPr lang="en-US" dirty="0"/>
              <a:t> based on the EHR using clustering approach. </a:t>
            </a:r>
          </a:p>
          <a:p>
            <a:r>
              <a:rPr lang="en-US" dirty="0"/>
              <a:t>The clusters may not be immediately biological relevant, but they have possibilities to explain the heterogeneity of both social/behavioral and biological influences. </a:t>
            </a:r>
          </a:p>
          <a:p>
            <a:r>
              <a:rPr lang="en-US" dirty="0"/>
              <a:t>A thorough interpretation of these clusters is necessary to unveil the intricate relationship between the clusters and various biological, social, and behavioral factors.</a:t>
            </a:r>
          </a:p>
        </p:txBody>
      </p:sp>
    </p:spTree>
    <p:extLst>
      <p:ext uri="{BB962C8B-B14F-4D97-AF65-F5344CB8AC3E}">
        <p14:creationId xmlns:p14="http://schemas.microsoft.com/office/powerpoint/2010/main" val="3515484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833CB-4315-19B3-422F-56BA5BB9409E}"/>
              </a:ext>
            </a:extLst>
          </p:cNvPr>
          <p:cNvSpPr>
            <a:spLocks noGrp="1"/>
          </p:cNvSpPr>
          <p:nvPr>
            <p:ph type="title"/>
          </p:nvPr>
        </p:nvSpPr>
        <p:spPr/>
        <p:txBody>
          <a:bodyPr/>
          <a:lstStyle/>
          <a:p>
            <a:r>
              <a:rPr lang="en-US" dirty="0"/>
              <a:t>Next Actions</a:t>
            </a:r>
          </a:p>
        </p:txBody>
      </p:sp>
      <p:sp>
        <p:nvSpPr>
          <p:cNvPr id="3" name="Content Placeholder 2">
            <a:extLst>
              <a:ext uri="{FF2B5EF4-FFF2-40B4-BE49-F238E27FC236}">
                <a16:creationId xmlns:a16="http://schemas.microsoft.com/office/drawing/2014/main" id="{7B7E56FF-3D92-2267-BD41-D55B448C466D}"/>
              </a:ext>
            </a:extLst>
          </p:cNvPr>
          <p:cNvSpPr>
            <a:spLocks noGrp="1"/>
          </p:cNvSpPr>
          <p:nvPr>
            <p:ph idx="1"/>
          </p:nvPr>
        </p:nvSpPr>
        <p:spPr>
          <a:xfrm>
            <a:off x="612913" y="1313793"/>
            <a:ext cx="11342603" cy="4464157"/>
          </a:xfrm>
        </p:spPr>
        <p:txBody>
          <a:bodyPr/>
          <a:lstStyle/>
          <a:p>
            <a:r>
              <a:rPr lang="en-US" sz="2400" dirty="0">
                <a:solidFill>
                  <a:srgbClr val="1D1C1D"/>
                </a:solidFill>
                <a:latin typeface="Slack-Lato"/>
              </a:rPr>
              <a:t>Exploring optimal number of clusters</a:t>
            </a:r>
          </a:p>
          <a:p>
            <a:pPr lvl="1"/>
            <a:r>
              <a:rPr lang="en-US" sz="2400" dirty="0">
                <a:solidFill>
                  <a:srgbClr val="1D1C1D"/>
                </a:solidFill>
                <a:latin typeface="Slack-Lato"/>
              </a:rPr>
              <a:t>Based on the characteristic of each clusters</a:t>
            </a:r>
          </a:p>
          <a:p>
            <a:pPr lvl="1"/>
            <a:r>
              <a:rPr lang="en-US" sz="2400" dirty="0">
                <a:solidFill>
                  <a:srgbClr val="1D1C1D"/>
                </a:solidFill>
                <a:latin typeface="Slack-Lato"/>
              </a:rPr>
              <a:t>Back to the classical clustering approach: </a:t>
            </a:r>
          </a:p>
          <a:p>
            <a:pPr marL="393681" lvl="1" indent="0">
              <a:buNone/>
            </a:pPr>
            <a:r>
              <a:rPr lang="en-US" sz="2400" dirty="0">
                <a:solidFill>
                  <a:srgbClr val="1D1C1D"/>
                </a:solidFill>
                <a:latin typeface="Slack-Lato"/>
              </a:rPr>
              <a:t>    1. Find optimal number of cluster using the elbow plot and characterize the clusters</a:t>
            </a:r>
          </a:p>
          <a:p>
            <a:pPr marL="393681" lvl="1" indent="0">
              <a:buNone/>
            </a:pPr>
            <a:r>
              <a:rPr lang="en-US" sz="2400" dirty="0">
                <a:solidFill>
                  <a:srgbClr val="1D1C1D"/>
                </a:solidFill>
                <a:latin typeface="Slack-Lato"/>
              </a:rPr>
              <a:t>    2.  Re-clustering the largest cluster</a:t>
            </a:r>
          </a:p>
          <a:p>
            <a:pPr lvl="1"/>
            <a:r>
              <a:rPr lang="en-US" sz="2400" dirty="0">
                <a:solidFill>
                  <a:srgbClr val="1D1C1D"/>
                </a:solidFill>
                <a:latin typeface="Slack-Lato"/>
              </a:rPr>
              <a:t>Focus on AD patient only</a:t>
            </a:r>
          </a:p>
          <a:p>
            <a:r>
              <a:rPr lang="en-US" sz="2400" dirty="0">
                <a:solidFill>
                  <a:srgbClr val="1D1C1D"/>
                </a:solidFill>
                <a:latin typeface="Slack-Lato"/>
              </a:rPr>
              <a:t>Characterize using comorbidities (e.g., diabetes, hypertension, hyperlipidemia)</a:t>
            </a:r>
          </a:p>
          <a:p>
            <a:pPr lvl="1"/>
            <a:r>
              <a:rPr lang="en-US" sz="1800" dirty="0">
                <a:solidFill>
                  <a:srgbClr val="1D1C1D"/>
                </a:solidFill>
                <a:latin typeface="Slack-Lato"/>
              </a:rPr>
              <a:t>Check the important features of each PCA component/cluster</a:t>
            </a:r>
          </a:p>
          <a:p>
            <a:r>
              <a:rPr lang="en-US" sz="2400" dirty="0">
                <a:solidFill>
                  <a:srgbClr val="1D1C1D"/>
                </a:solidFill>
                <a:latin typeface="Slack-Lato"/>
              </a:rPr>
              <a:t>Labeling MCI, Parkinson’s disease etc.</a:t>
            </a:r>
          </a:p>
          <a:p>
            <a:pPr marL="0" indent="0">
              <a:buNone/>
            </a:pPr>
            <a:endParaRPr lang="en-US" dirty="0"/>
          </a:p>
        </p:txBody>
      </p:sp>
    </p:spTree>
    <p:extLst>
      <p:ext uri="{BB962C8B-B14F-4D97-AF65-F5344CB8AC3E}">
        <p14:creationId xmlns:p14="http://schemas.microsoft.com/office/powerpoint/2010/main" val="168257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3E135-C36F-00CC-297E-C994227D2CD4}"/>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407936D8-9366-0B57-F0C9-ECF43C608720}"/>
              </a:ext>
            </a:extLst>
          </p:cNvPr>
          <p:cNvSpPr>
            <a:spLocks noGrp="1"/>
          </p:cNvSpPr>
          <p:nvPr>
            <p:ph idx="1"/>
          </p:nvPr>
        </p:nvSpPr>
        <p:spPr>
          <a:xfrm>
            <a:off x="612914" y="1277007"/>
            <a:ext cx="10850220" cy="4674364"/>
          </a:xfrm>
        </p:spPr>
        <p:txBody>
          <a:bodyPr/>
          <a:lstStyle/>
          <a:p>
            <a:pPr algn="l">
              <a:buFont typeface="Arial" panose="020B0604020202020204" pitchFamily="34" charset="0"/>
              <a:buChar char="•"/>
            </a:pPr>
            <a:r>
              <a:rPr lang="en-US" sz="1800" b="0" i="0" dirty="0">
                <a:solidFill>
                  <a:srgbClr val="0D0D0D"/>
                </a:solidFill>
                <a:effectLst/>
                <a:latin typeface="+mn-lt"/>
              </a:rPr>
              <a:t>Alzheimer’s Disease (AD) is a devastating disease of dementia with rising prevalence, cost, and burden on patient and caregiver lives. Despite decades of research, effective treatment remains elusive, partly due to the complex and heterogeneous nature of the disease.</a:t>
            </a:r>
          </a:p>
          <a:p>
            <a:pPr algn="l">
              <a:buFont typeface="Arial" panose="020B0604020202020204" pitchFamily="34" charset="0"/>
              <a:buChar char="•"/>
            </a:pPr>
            <a:r>
              <a:rPr lang="en-US" sz="1800" b="0" i="0" dirty="0">
                <a:solidFill>
                  <a:srgbClr val="0D0D0D"/>
                </a:solidFill>
                <a:effectLst/>
                <a:latin typeface="+mn-lt"/>
              </a:rPr>
              <a:t>AD presents a longitudinal disease trajectory with various molecular and phenotypic features influencing risk and resilience. Lack of precise understanding of AD's biological mechanisms hampers treatment development and identification of risk groups.</a:t>
            </a:r>
          </a:p>
          <a:p>
            <a:pPr algn="l">
              <a:buFont typeface="Arial" panose="020B0604020202020204" pitchFamily="34" charset="0"/>
              <a:buChar char="•"/>
            </a:pPr>
            <a:r>
              <a:rPr lang="en-US" sz="1800" b="0" i="0" dirty="0">
                <a:solidFill>
                  <a:srgbClr val="0D0D0D"/>
                </a:solidFill>
                <a:effectLst/>
                <a:latin typeface="+mn-lt"/>
              </a:rPr>
              <a:t>Heterogeneity arises from diverse factors including genetic, environmental, lifestyle, and demographic influences.</a:t>
            </a:r>
          </a:p>
          <a:p>
            <a:pPr algn="l">
              <a:buFont typeface="Arial" panose="020B0604020202020204" pitchFamily="34" charset="0"/>
              <a:buChar char="•"/>
            </a:pPr>
            <a:r>
              <a:rPr lang="en-US" sz="1800" b="0" i="0" dirty="0">
                <a:solidFill>
                  <a:srgbClr val="0D0D0D"/>
                </a:solidFill>
                <a:effectLst/>
                <a:latin typeface="+mn-lt"/>
              </a:rPr>
              <a:t>Understanding and addressing AD heterogeneity is crucial for developing personalized treatment strategies.</a:t>
            </a:r>
          </a:p>
          <a:p>
            <a:pPr marL="0" indent="0" algn="l">
              <a:buNone/>
            </a:pPr>
            <a:endParaRPr lang="en-US" sz="1800" b="0" i="0" dirty="0">
              <a:solidFill>
                <a:srgbClr val="0D0D0D"/>
              </a:solidFill>
              <a:effectLst/>
              <a:latin typeface="+mn-lt"/>
            </a:endParaRPr>
          </a:p>
          <a:p>
            <a:pPr marL="0" indent="0" algn="l">
              <a:buNone/>
            </a:pPr>
            <a:r>
              <a:rPr lang="en-US" sz="1800" b="1" i="0" dirty="0">
                <a:solidFill>
                  <a:srgbClr val="0D0D0D"/>
                </a:solidFill>
                <a:effectLst/>
                <a:latin typeface="+mn-lt"/>
              </a:rPr>
              <a:t>Goals of the Project:</a:t>
            </a:r>
          </a:p>
          <a:p>
            <a:pPr algn="l">
              <a:buFont typeface="Arial" panose="020B0604020202020204" pitchFamily="34" charset="0"/>
              <a:buChar char="•"/>
            </a:pPr>
            <a:r>
              <a:rPr lang="en-US" sz="1800" b="0" i="0" dirty="0">
                <a:solidFill>
                  <a:srgbClr val="0D0D0D"/>
                </a:solidFill>
                <a:effectLst/>
                <a:latin typeface="+mn-lt"/>
              </a:rPr>
              <a:t>Explore clustering approaches to understand AD heterogeneity in the EMR.</a:t>
            </a:r>
          </a:p>
          <a:p>
            <a:pPr algn="l">
              <a:buFont typeface="Arial" panose="020B0604020202020204" pitchFamily="34" charset="0"/>
              <a:buChar char="•"/>
            </a:pPr>
            <a:r>
              <a:rPr lang="en-US" sz="1800" b="0" i="0" dirty="0">
                <a:solidFill>
                  <a:srgbClr val="0D0D0D"/>
                </a:solidFill>
                <a:effectLst/>
                <a:latin typeface="+mn-lt"/>
              </a:rPr>
              <a:t>Derive insights into heterogeneity due to clinical care and potential biotypes in AD.</a:t>
            </a:r>
            <a:endParaRPr lang="en-US" sz="4000" dirty="0"/>
          </a:p>
        </p:txBody>
      </p:sp>
    </p:spTree>
    <p:extLst>
      <p:ext uri="{BB962C8B-B14F-4D97-AF65-F5344CB8AC3E}">
        <p14:creationId xmlns:p14="http://schemas.microsoft.com/office/powerpoint/2010/main" val="249035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C3C5A-68AA-4639-F481-A4E3AEB8C3C4}"/>
              </a:ext>
            </a:extLst>
          </p:cNvPr>
          <p:cNvSpPr>
            <a:spLocks noGrp="1"/>
          </p:cNvSpPr>
          <p:nvPr>
            <p:ph type="title"/>
          </p:nvPr>
        </p:nvSpPr>
        <p:spPr/>
        <p:txBody>
          <a:bodyPr/>
          <a:lstStyle/>
          <a:p>
            <a:r>
              <a:rPr lang="en-US" dirty="0"/>
              <a:t>Project Outlines</a:t>
            </a:r>
          </a:p>
        </p:txBody>
      </p:sp>
      <p:sp>
        <p:nvSpPr>
          <p:cNvPr id="3" name="Content Placeholder 2">
            <a:extLst>
              <a:ext uri="{FF2B5EF4-FFF2-40B4-BE49-F238E27FC236}">
                <a16:creationId xmlns:a16="http://schemas.microsoft.com/office/drawing/2014/main" id="{E976D0E8-6293-7C34-A477-2A06CF6BD61C}"/>
              </a:ext>
            </a:extLst>
          </p:cNvPr>
          <p:cNvSpPr>
            <a:spLocks noGrp="1"/>
          </p:cNvSpPr>
          <p:nvPr>
            <p:ph idx="1"/>
          </p:nvPr>
        </p:nvSpPr>
        <p:spPr>
          <a:xfrm>
            <a:off x="612914" y="1261641"/>
            <a:ext cx="10850220" cy="4516309"/>
          </a:xfrm>
        </p:spPr>
        <p:txBody>
          <a:bodyPr/>
          <a:lstStyle/>
          <a:p>
            <a:r>
              <a:rPr lang="en-US" sz="2400" dirty="0"/>
              <a:t>Purpose</a:t>
            </a:r>
          </a:p>
          <a:p>
            <a:pPr marL="0" indent="0">
              <a:buNone/>
            </a:pPr>
            <a:r>
              <a:rPr lang="en-US" sz="1800" dirty="0">
                <a:effectLst/>
                <a:ea typeface="Arial" panose="020B0604020202020204" pitchFamily="34" charset="0"/>
              </a:rPr>
              <a:t>This project will involve exploring clustering approaches to better understand AD heterogeneity in the EMR, and ultimately derive insights into heterogeneity in this population due to both clinical care and potential biotypes in AD.</a:t>
            </a:r>
          </a:p>
          <a:p>
            <a:pPr marL="0" indent="0">
              <a:buNone/>
            </a:pPr>
            <a:endParaRPr lang="en-US" sz="1800" b="1" dirty="0">
              <a:ea typeface="Arial" panose="020B0604020202020204" pitchFamily="34" charset="0"/>
            </a:endParaRPr>
          </a:p>
          <a:p>
            <a:r>
              <a:rPr lang="en-US" sz="2400" b="1" dirty="0">
                <a:ea typeface="Arial" panose="020B0604020202020204" pitchFamily="34" charset="0"/>
              </a:rPr>
              <a:t>Task 1 (Current task)</a:t>
            </a:r>
          </a:p>
          <a:p>
            <a:pPr marL="0" indent="0">
              <a:buNone/>
            </a:pPr>
            <a:r>
              <a:rPr lang="en-US" sz="1800" u="none" strike="noStrike" dirty="0">
                <a:effectLst/>
                <a:ea typeface="Arial" panose="020B0604020202020204" pitchFamily="34" charset="0"/>
              </a:rPr>
              <a:t>Explore clustering at different methods or levels in the high dimensional space</a:t>
            </a:r>
            <a:endParaRPr lang="en-US" sz="1800" b="1" dirty="0">
              <a:ea typeface="Arial" panose="020B0604020202020204" pitchFamily="34" charset="0"/>
            </a:endParaRPr>
          </a:p>
          <a:p>
            <a:r>
              <a:rPr lang="en-US" sz="2400" b="1" dirty="0">
                <a:solidFill>
                  <a:schemeClr val="bg2">
                    <a:lumMod val="65000"/>
                  </a:schemeClr>
                </a:solidFill>
                <a:ea typeface="Arial" panose="020B0604020202020204" pitchFamily="34" charset="0"/>
              </a:rPr>
              <a:t>Task 2</a:t>
            </a:r>
          </a:p>
          <a:p>
            <a:pPr marL="0" indent="0">
              <a:buNone/>
            </a:pPr>
            <a:r>
              <a:rPr lang="en-US" sz="1800" dirty="0">
                <a:solidFill>
                  <a:schemeClr val="bg2">
                    <a:lumMod val="65000"/>
                  </a:schemeClr>
                </a:solidFill>
                <a:effectLst/>
                <a:ea typeface="Arial" panose="020B0604020202020204" pitchFamily="34" charset="0"/>
              </a:rPr>
              <a:t>Investigate impact of selection approaches and hierarchical clustering approaches (subtypes of clusters)</a:t>
            </a:r>
            <a:endParaRPr lang="en-US" sz="1800" b="1" dirty="0">
              <a:solidFill>
                <a:schemeClr val="bg2">
                  <a:lumMod val="65000"/>
                </a:schemeClr>
              </a:solidFill>
              <a:ea typeface="Arial" panose="020B0604020202020204" pitchFamily="34" charset="0"/>
            </a:endParaRPr>
          </a:p>
          <a:p>
            <a:r>
              <a:rPr lang="en-US" sz="2400" b="1" dirty="0">
                <a:solidFill>
                  <a:schemeClr val="bg2">
                    <a:lumMod val="65000"/>
                  </a:schemeClr>
                </a:solidFill>
                <a:ea typeface="Arial" panose="020B0604020202020204" pitchFamily="34" charset="0"/>
              </a:rPr>
              <a:t>Task 3</a:t>
            </a:r>
          </a:p>
          <a:p>
            <a:pPr marL="0" indent="0">
              <a:buNone/>
            </a:pPr>
            <a:r>
              <a:rPr lang="en-US" sz="1800" u="none" strike="noStrike" dirty="0">
                <a:solidFill>
                  <a:schemeClr val="bg2">
                    <a:lumMod val="65000"/>
                  </a:schemeClr>
                </a:solidFill>
                <a:effectLst/>
                <a:ea typeface="Arial" panose="020B0604020202020204" pitchFamily="34" charset="0"/>
              </a:rPr>
              <a:t>Investigate clusters based on other dementia diagnosis labels (MCI, FTD, VD, etc.)</a:t>
            </a:r>
          </a:p>
          <a:p>
            <a:pPr marL="0" indent="0">
              <a:buNone/>
            </a:pPr>
            <a:endParaRPr lang="en-US" sz="1800" b="1" dirty="0">
              <a:latin typeface="Arial" panose="020B0604020202020204" pitchFamily="34" charset="0"/>
              <a:ea typeface="Arial" panose="020B0604020202020204" pitchFamily="34" charset="0"/>
            </a:endParaRPr>
          </a:p>
          <a:p>
            <a:pPr marL="0" indent="0">
              <a:buNone/>
            </a:pPr>
            <a:endParaRPr lang="en-US" sz="1800" dirty="0">
              <a:effectLst/>
              <a:latin typeface="Arial" panose="020B0604020202020204" pitchFamily="34" charset="0"/>
              <a:ea typeface="Arial" panose="020B0604020202020204" pitchFamily="34" charset="0"/>
            </a:endParaRPr>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1111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99B6B8-3C3D-A75F-6A30-FDA7A9A80006}"/>
              </a:ext>
            </a:extLst>
          </p:cNvPr>
          <p:cNvSpPr>
            <a:spLocks noGrp="1"/>
          </p:cNvSpPr>
          <p:nvPr>
            <p:ph idx="1"/>
          </p:nvPr>
        </p:nvSpPr>
        <p:spPr>
          <a:xfrm>
            <a:off x="612914" y="1319515"/>
            <a:ext cx="10850220" cy="1805650"/>
          </a:xfrm>
        </p:spPr>
        <p:txBody>
          <a:bodyPr/>
          <a:lstStyle/>
          <a:p>
            <a:pPr marL="0" indent="0">
              <a:buNone/>
            </a:pPr>
            <a:r>
              <a:rPr lang="en-US" sz="2800" dirty="0">
                <a:ea typeface="Arial" panose="020B0604020202020204" pitchFamily="34" charset="0"/>
              </a:rPr>
              <a:t>Task 1 (Current task)</a:t>
            </a:r>
          </a:p>
          <a:p>
            <a:pPr marL="0" indent="0">
              <a:buNone/>
            </a:pPr>
            <a:r>
              <a:rPr lang="en-US" sz="2000" u="none" strike="noStrike" dirty="0">
                <a:effectLst/>
                <a:ea typeface="Arial" panose="020B0604020202020204" pitchFamily="34" charset="0"/>
              </a:rPr>
              <a:t>Explore clustering with different methods or levels in the high dimensional space</a:t>
            </a:r>
            <a:endParaRPr lang="en-US" sz="2000" b="1" dirty="0">
              <a:ea typeface="Arial" panose="020B0604020202020204" pitchFamily="34" charset="0"/>
            </a:endParaRPr>
          </a:p>
          <a:p>
            <a:endParaRPr lang="en-US" sz="2000" dirty="0"/>
          </a:p>
        </p:txBody>
      </p:sp>
      <p:sp>
        <p:nvSpPr>
          <p:cNvPr id="5" name="Title 1">
            <a:extLst>
              <a:ext uri="{FF2B5EF4-FFF2-40B4-BE49-F238E27FC236}">
                <a16:creationId xmlns:a16="http://schemas.microsoft.com/office/drawing/2014/main" id="{E83FD995-7A95-7AEC-2109-63C4A99A5D31}"/>
              </a:ext>
            </a:extLst>
          </p:cNvPr>
          <p:cNvSpPr>
            <a:spLocks noGrp="1"/>
          </p:cNvSpPr>
          <p:nvPr>
            <p:ph type="title"/>
          </p:nvPr>
        </p:nvSpPr>
        <p:spPr>
          <a:xfrm>
            <a:off x="604780" y="425002"/>
            <a:ext cx="10898107" cy="611449"/>
          </a:xfrm>
        </p:spPr>
        <p:txBody>
          <a:bodyPr/>
          <a:lstStyle/>
          <a:p>
            <a:r>
              <a:rPr lang="en-US" dirty="0"/>
              <a:t>Project Outlines</a:t>
            </a:r>
          </a:p>
        </p:txBody>
      </p:sp>
      <p:sp>
        <p:nvSpPr>
          <p:cNvPr id="6" name="Content Placeholder 2">
            <a:extLst>
              <a:ext uri="{FF2B5EF4-FFF2-40B4-BE49-F238E27FC236}">
                <a16:creationId xmlns:a16="http://schemas.microsoft.com/office/drawing/2014/main" id="{C9C11DCD-BB49-5CB9-E9FC-81037F557203}"/>
              </a:ext>
            </a:extLst>
          </p:cNvPr>
          <p:cNvSpPr txBox="1">
            <a:spLocks/>
          </p:cNvSpPr>
          <p:nvPr/>
        </p:nvSpPr>
        <p:spPr>
          <a:xfrm>
            <a:off x="604780" y="2652532"/>
            <a:ext cx="10850220" cy="3366303"/>
          </a:xfrm>
          <a:prstGeom prst="rect">
            <a:avLst/>
          </a:prstGeom>
        </p:spPr>
        <p:txBody>
          <a:bodyPr vert="horz" lIns="91440" tIns="45720" rIns="91440" bIns="45720" rtlCol="0">
            <a:noAutofit/>
          </a:bodyPr>
          <a:lstStyle>
            <a:lvl1pPr marL="311135" indent="-311135" algn="l" defTabSz="853397" rtl="0" eaLnBrk="1" latinLnBrk="0" hangingPunct="1">
              <a:lnSpc>
                <a:spcPct val="100000"/>
              </a:lnSpc>
              <a:spcBef>
                <a:spcPts val="0"/>
              </a:spcBef>
              <a:spcAft>
                <a:spcPts val="800"/>
              </a:spcAft>
              <a:buClr>
                <a:schemeClr val="accent1"/>
              </a:buClr>
              <a:buSzPct val="80000"/>
              <a:buFont typeface="Wingdings" charset="2"/>
              <a:buChar char="§"/>
              <a:tabLst/>
              <a:defRPr lang="en-US" sz="2933"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96349" indent="-302668" algn="l" defTabSz="853397" rtl="0" eaLnBrk="1" latinLnBrk="0" hangingPunct="1">
              <a:lnSpc>
                <a:spcPct val="100000"/>
              </a:lnSpc>
              <a:spcBef>
                <a:spcPts val="0"/>
              </a:spcBef>
              <a:spcAft>
                <a:spcPts val="800"/>
              </a:spcAft>
              <a:buClr>
                <a:schemeClr val="tx2"/>
              </a:buClr>
              <a:buSzPct val="100000"/>
              <a:buFont typeface=".AppleSystemUIFont" charset="0"/>
              <a:buChar char="-"/>
              <a:tabLst/>
              <a:defRPr lang="en-US" sz="2667"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994783" indent="-222240" algn="l" defTabSz="853397" rtl="0" eaLnBrk="1" latinLnBrk="0" hangingPunct="1">
              <a:lnSpc>
                <a:spcPct val="100000"/>
              </a:lnSpc>
              <a:spcBef>
                <a:spcPts val="0"/>
              </a:spcBef>
              <a:spcAft>
                <a:spcPts val="800"/>
              </a:spcAft>
              <a:buClr>
                <a:schemeClr val="accent1"/>
              </a:buClr>
              <a:buSzPct val="80000"/>
              <a:buFont typeface="Wingdings" charset="2"/>
              <a:buChar char="§"/>
              <a:tabLst/>
              <a:defRPr lang="en-US" sz="24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1305918" indent="-230706" algn="l" defTabSz="853397" rtl="0" eaLnBrk="1" latinLnBrk="0" hangingPunct="1">
              <a:lnSpc>
                <a:spcPct val="100000"/>
              </a:lnSpc>
              <a:spcBef>
                <a:spcPts val="0"/>
              </a:spcBef>
              <a:spcAft>
                <a:spcPts val="800"/>
              </a:spcAft>
              <a:buClr>
                <a:schemeClr val="tx2"/>
              </a:buClr>
              <a:buSzPct val="100000"/>
              <a:buFont typeface=".AppleSystemUIFont" charset="0"/>
              <a:buChar char="-"/>
              <a:tabLst/>
              <a:defRPr lang="en-US" sz="2133"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750396" indent="-302668" algn="l" defTabSz="853397" rtl="0" eaLnBrk="1" latinLnBrk="0" hangingPunct="1">
              <a:lnSpc>
                <a:spcPct val="200000"/>
              </a:lnSpc>
              <a:spcBef>
                <a:spcPts val="0"/>
              </a:spcBef>
              <a:buClr>
                <a:srgbClr val="18A3AC"/>
              </a:buClr>
              <a:buSzPct val="80000"/>
              <a:buFont typeface="Wingdings" charset="2"/>
              <a:buChar char="§"/>
              <a:defRPr lang="en-US" sz="2667" b="0" kern="1200" dirty="0">
                <a:solidFill>
                  <a:schemeClr val="tx1"/>
                </a:solidFill>
                <a:latin typeface="+mj-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Font typeface="Wingdings" charset="2"/>
              <a:buNone/>
            </a:pPr>
            <a:r>
              <a:rPr lang="en-US" sz="2000" dirty="0">
                <a:ea typeface="Arial" panose="020B0604020202020204" pitchFamily="34" charset="0"/>
              </a:rPr>
              <a:t>Progress:</a:t>
            </a:r>
          </a:p>
          <a:p>
            <a:r>
              <a:rPr lang="en-US" sz="2000" dirty="0">
                <a:ea typeface="Arial" panose="020B0604020202020204" pitchFamily="34" charset="0"/>
              </a:rPr>
              <a:t>Explore clustering approaches after the dimensional reduction by PCA: K-means and Agglomerative Clustering using iterative approach</a:t>
            </a:r>
          </a:p>
          <a:p>
            <a:r>
              <a:rPr lang="en-US" sz="2000" dirty="0"/>
              <a:t>Identify the optimal number of clusters</a:t>
            </a:r>
          </a:p>
          <a:p>
            <a:r>
              <a:rPr lang="en-US" sz="2000" dirty="0"/>
              <a:t>Characterize the clusters by odds ratio and Alluvial plot</a:t>
            </a:r>
          </a:p>
        </p:txBody>
      </p:sp>
    </p:spTree>
    <p:extLst>
      <p:ext uri="{BB962C8B-B14F-4D97-AF65-F5344CB8AC3E}">
        <p14:creationId xmlns:p14="http://schemas.microsoft.com/office/powerpoint/2010/main" val="2812858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24B30-DA26-E9E5-4A39-0B68B8D14EB0}"/>
              </a:ext>
            </a:extLst>
          </p:cNvPr>
          <p:cNvSpPr>
            <a:spLocks noGrp="1"/>
          </p:cNvSpPr>
          <p:nvPr>
            <p:ph type="title"/>
          </p:nvPr>
        </p:nvSpPr>
        <p:spPr>
          <a:xfrm>
            <a:off x="195206" y="184286"/>
            <a:ext cx="10898107" cy="611449"/>
          </a:xfrm>
        </p:spPr>
        <p:txBody>
          <a:bodyPr/>
          <a:lstStyle/>
          <a:p>
            <a:r>
              <a:rPr lang="en-US" sz="2800" dirty="0"/>
              <a:t>Data Analysis Flow</a:t>
            </a:r>
          </a:p>
        </p:txBody>
      </p:sp>
      <p:grpSp>
        <p:nvGrpSpPr>
          <p:cNvPr id="52" name="Group 51">
            <a:extLst>
              <a:ext uri="{FF2B5EF4-FFF2-40B4-BE49-F238E27FC236}">
                <a16:creationId xmlns:a16="http://schemas.microsoft.com/office/drawing/2014/main" id="{B00B6F22-500F-99C1-01EC-8B6A1BCACCA6}"/>
              </a:ext>
            </a:extLst>
          </p:cNvPr>
          <p:cNvGrpSpPr/>
          <p:nvPr/>
        </p:nvGrpSpPr>
        <p:grpSpPr>
          <a:xfrm>
            <a:off x="3930254" y="64756"/>
            <a:ext cx="4016315" cy="1712945"/>
            <a:chOff x="604780" y="1227380"/>
            <a:chExt cx="4016315" cy="1712945"/>
          </a:xfrm>
        </p:grpSpPr>
        <p:pic>
          <p:nvPicPr>
            <p:cNvPr id="12" name="Picture 11">
              <a:extLst>
                <a:ext uri="{FF2B5EF4-FFF2-40B4-BE49-F238E27FC236}">
                  <a16:creationId xmlns:a16="http://schemas.microsoft.com/office/drawing/2014/main" id="{BCE73D95-FAA5-0AF2-9CA3-1F4A651DC0DB}"/>
                </a:ext>
              </a:extLst>
            </p:cNvPr>
            <p:cNvPicPr>
              <a:picLocks noChangeAspect="1"/>
            </p:cNvPicPr>
            <p:nvPr/>
          </p:nvPicPr>
          <p:blipFill rotWithShape="1">
            <a:blip r:embed="rId2"/>
            <a:srcRect l="50000" t="23087" r="18879" b="61253"/>
            <a:stretch/>
          </p:blipFill>
          <p:spPr>
            <a:xfrm>
              <a:off x="604780" y="1227380"/>
              <a:ext cx="4016315" cy="1347328"/>
            </a:xfrm>
            <a:prstGeom prst="rect">
              <a:avLst/>
            </a:prstGeom>
          </p:spPr>
        </p:pic>
        <p:sp>
          <p:nvSpPr>
            <p:cNvPr id="13" name="TextBox 12">
              <a:extLst>
                <a:ext uri="{FF2B5EF4-FFF2-40B4-BE49-F238E27FC236}">
                  <a16:creationId xmlns:a16="http://schemas.microsoft.com/office/drawing/2014/main" id="{3A0E1D43-E6C1-1AAA-A34B-405A200B71A0}"/>
                </a:ext>
              </a:extLst>
            </p:cNvPr>
            <p:cNvSpPr txBox="1"/>
            <p:nvPr/>
          </p:nvSpPr>
          <p:spPr bwMode="auto">
            <a:xfrm>
              <a:off x="767113" y="2694104"/>
              <a:ext cx="2927307" cy="246221"/>
            </a:xfrm>
            <a:prstGeom prst="rect">
              <a:avLst/>
            </a:prstGeom>
            <a:noFill/>
            <a:ln w="19050" algn="ctr">
              <a:noFill/>
              <a:miter lim="800000"/>
              <a:headEnd/>
              <a:tailEnd/>
            </a:ln>
          </p:spPr>
          <p:txBody>
            <a:bodyPr wrap="square" lIns="0" tIns="0" rIns="0" bIns="0" rtlCol="0">
              <a:spAutoFit/>
            </a:bodyPr>
            <a:lstStyle/>
            <a:p>
              <a:r>
                <a:rPr lang="en-US" sz="1600" dirty="0"/>
                <a:t>(n = 26,412)</a:t>
              </a:r>
            </a:p>
          </p:txBody>
        </p:sp>
      </p:grpSp>
      <p:cxnSp>
        <p:nvCxnSpPr>
          <p:cNvPr id="15" name="Straight Arrow Connector 14">
            <a:extLst>
              <a:ext uri="{FF2B5EF4-FFF2-40B4-BE49-F238E27FC236}">
                <a16:creationId xmlns:a16="http://schemas.microsoft.com/office/drawing/2014/main" id="{DF71E520-3BAB-2069-CDB2-0785070D3B78}"/>
              </a:ext>
            </a:extLst>
          </p:cNvPr>
          <p:cNvCxnSpPr>
            <a:cxnSpLocks/>
          </p:cNvCxnSpPr>
          <p:nvPr/>
        </p:nvCxnSpPr>
        <p:spPr>
          <a:xfrm>
            <a:off x="6078919" y="2050439"/>
            <a:ext cx="239953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3193FED-149D-C5E4-4563-7DBD689906FD}"/>
              </a:ext>
            </a:extLst>
          </p:cNvPr>
          <p:cNvCxnSpPr/>
          <p:nvPr/>
        </p:nvCxnSpPr>
        <p:spPr>
          <a:xfrm>
            <a:off x="6078919" y="1593267"/>
            <a:ext cx="0" cy="97103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B369B21-6CFB-8886-42FA-8396C946F301}"/>
              </a:ext>
            </a:extLst>
          </p:cNvPr>
          <p:cNvSpPr txBox="1"/>
          <p:nvPr/>
        </p:nvSpPr>
        <p:spPr bwMode="auto">
          <a:xfrm>
            <a:off x="8585286" y="1809124"/>
            <a:ext cx="2964360" cy="369332"/>
          </a:xfrm>
          <a:prstGeom prst="rect">
            <a:avLst/>
          </a:prstGeom>
          <a:noFill/>
          <a:ln w="19050" algn="ctr">
            <a:noFill/>
            <a:miter lim="800000"/>
            <a:headEnd/>
            <a:tailEnd/>
          </a:ln>
        </p:spPr>
        <p:txBody>
          <a:bodyPr wrap="square" lIns="0" tIns="0" rIns="0" bIns="0" rtlCol="0">
            <a:spAutoFit/>
          </a:bodyPr>
          <a:lstStyle/>
          <a:p>
            <a:r>
              <a:rPr lang="en-US" sz="1200" dirty="0"/>
              <a:t>Excluded: Patients without diagnosis</a:t>
            </a:r>
            <a:br>
              <a:rPr lang="en-US" sz="1200" dirty="0"/>
            </a:br>
            <a:r>
              <a:rPr lang="en-US" sz="1200" dirty="0"/>
              <a:t>(n= 5,081)</a:t>
            </a:r>
          </a:p>
        </p:txBody>
      </p:sp>
      <p:sp>
        <p:nvSpPr>
          <p:cNvPr id="21" name="TextBox 20">
            <a:extLst>
              <a:ext uri="{FF2B5EF4-FFF2-40B4-BE49-F238E27FC236}">
                <a16:creationId xmlns:a16="http://schemas.microsoft.com/office/drawing/2014/main" id="{CE6DBD1E-0229-26C7-E3C8-22DAC9E0F493}"/>
              </a:ext>
            </a:extLst>
          </p:cNvPr>
          <p:cNvSpPr txBox="1"/>
          <p:nvPr/>
        </p:nvSpPr>
        <p:spPr bwMode="auto">
          <a:xfrm>
            <a:off x="4530113" y="4185875"/>
            <a:ext cx="3313994" cy="492443"/>
          </a:xfrm>
          <a:prstGeom prst="rect">
            <a:avLst/>
          </a:prstGeom>
          <a:noFill/>
          <a:ln w="19050" algn="ctr">
            <a:noFill/>
            <a:miter lim="800000"/>
            <a:headEnd/>
            <a:tailEnd/>
          </a:ln>
        </p:spPr>
        <p:txBody>
          <a:bodyPr wrap="square" lIns="0" tIns="0" rIns="0" bIns="0" rtlCol="0">
            <a:spAutoFit/>
          </a:bodyPr>
          <a:lstStyle/>
          <a:p>
            <a:pPr algn="ctr"/>
            <a:r>
              <a:rPr lang="en-US" sz="1600" dirty="0"/>
              <a:t>Dimensional Reduction</a:t>
            </a:r>
          </a:p>
          <a:p>
            <a:r>
              <a:rPr lang="en-US" sz="1600" dirty="0"/>
              <a:t>PCA (number of components= 1750)</a:t>
            </a:r>
          </a:p>
        </p:txBody>
      </p:sp>
      <p:cxnSp>
        <p:nvCxnSpPr>
          <p:cNvPr id="23" name="Straight Arrow Connector 22">
            <a:extLst>
              <a:ext uri="{FF2B5EF4-FFF2-40B4-BE49-F238E27FC236}">
                <a16:creationId xmlns:a16="http://schemas.microsoft.com/office/drawing/2014/main" id="{9E81495C-F9E7-6CCF-3962-DAC7C357CCBF}"/>
              </a:ext>
            </a:extLst>
          </p:cNvPr>
          <p:cNvCxnSpPr>
            <a:cxnSpLocks/>
          </p:cNvCxnSpPr>
          <p:nvPr/>
        </p:nvCxnSpPr>
        <p:spPr>
          <a:xfrm flipH="1">
            <a:off x="6144321" y="3507682"/>
            <a:ext cx="9569" cy="65474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DA630F0-7EEF-F6D2-0C45-620CD71D8B59}"/>
              </a:ext>
            </a:extLst>
          </p:cNvPr>
          <p:cNvCxnSpPr>
            <a:cxnSpLocks/>
          </p:cNvCxnSpPr>
          <p:nvPr/>
        </p:nvCxnSpPr>
        <p:spPr>
          <a:xfrm>
            <a:off x="5106774" y="5316477"/>
            <a:ext cx="0" cy="47948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7AB8FFA-7D69-F2C7-FBE9-B7B016DF78B6}"/>
              </a:ext>
            </a:extLst>
          </p:cNvPr>
          <p:cNvSpPr txBox="1"/>
          <p:nvPr/>
        </p:nvSpPr>
        <p:spPr bwMode="auto">
          <a:xfrm>
            <a:off x="4038648" y="5082824"/>
            <a:ext cx="2148462" cy="246221"/>
          </a:xfrm>
          <a:prstGeom prst="rect">
            <a:avLst/>
          </a:prstGeom>
          <a:noFill/>
          <a:ln w="19050" algn="ctr">
            <a:noFill/>
            <a:miter lim="800000"/>
            <a:headEnd/>
            <a:tailEnd/>
          </a:ln>
        </p:spPr>
        <p:txBody>
          <a:bodyPr wrap="square" lIns="0" tIns="0" rIns="0" bIns="0" rtlCol="0">
            <a:spAutoFit/>
          </a:bodyPr>
          <a:lstStyle/>
          <a:p>
            <a:r>
              <a:rPr lang="en-US" sz="1600" dirty="0"/>
              <a:t>K-means Clustering</a:t>
            </a:r>
          </a:p>
        </p:txBody>
      </p:sp>
      <p:sp>
        <p:nvSpPr>
          <p:cNvPr id="29" name="TextBox 28">
            <a:extLst>
              <a:ext uri="{FF2B5EF4-FFF2-40B4-BE49-F238E27FC236}">
                <a16:creationId xmlns:a16="http://schemas.microsoft.com/office/drawing/2014/main" id="{015B4E33-2C1B-D7C6-2EBB-2A99E9BD6B6C}"/>
              </a:ext>
            </a:extLst>
          </p:cNvPr>
          <p:cNvSpPr txBox="1"/>
          <p:nvPr/>
        </p:nvSpPr>
        <p:spPr bwMode="auto">
          <a:xfrm>
            <a:off x="6686550" y="5070256"/>
            <a:ext cx="2673212" cy="246221"/>
          </a:xfrm>
          <a:prstGeom prst="rect">
            <a:avLst/>
          </a:prstGeom>
          <a:noFill/>
          <a:ln w="19050" algn="ctr">
            <a:noFill/>
            <a:miter lim="800000"/>
            <a:headEnd/>
            <a:tailEnd/>
          </a:ln>
        </p:spPr>
        <p:txBody>
          <a:bodyPr wrap="square" lIns="0" tIns="0" rIns="0" bIns="0" rtlCol="0">
            <a:spAutoFit/>
          </a:bodyPr>
          <a:lstStyle/>
          <a:p>
            <a:r>
              <a:rPr lang="en-US" sz="1600" dirty="0"/>
              <a:t>Agglomerative Clustering</a:t>
            </a:r>
          </a:p>
        </p:txBody>
      </p:sp>
      <p:sp>
        <p:nvSpPr>
          <p:cNvPr id="31" name="TextBox 30">
            <a:extLst>
              <a:ext uri="{FF2B5EF4-FFF2-40B4-BE49-F238E27FC236}">
                <a16:creationId xmlns:a16="http://schemas.microsoft.com/office/drawing/2014/main" id="{B1294D56-C764-2938-12E7-D2DC2C5575C0}"/>
              </a:ext>
            </a:extLst>
          </p:cNvPr>
          <p:cNvSpPr txBox="1"/>
          <p:nvPr/>
        </p:nvSpPr>
        <p:spPr bwMode="auto">
          <a:xfrm>
            <a:off x="4922110" y="5837397"/>
            <a:ext cx="3556342" cy="369332"/>
          </a:xfrm>
          <a:prstGeom prst="rect">
            <a:avLst/>
          </a:prstGeom>
          <a:noFill/>
          <a:ln w="19050" algn="ctr">
            <a:noFill/>
            <a:miter lim="800000"/>
            <a:headEnd/>
            <a:tailEnd/>
          </a:ln>
        </p:spPr>
        <p:txBody>
          <a:bodyPr wrap="square" lIns="0" tIns="0" rIns="0" bIns="0" rtlCol="0">
            <a:spAutoFit/>
          </a:bodyPr>
          <a:lstStyle/>
          <a:p>
            <a:r>
              <a:rPr lang="en-US" sz="2400" dirty="0"/>
              <a:t>UMAP Visualization</a:t>
            </a:r>
          </a:p>
        </p:txBody>
      </p:sp>
      <p:cxnSp>
        <p:nvCxnSpPr>
          <p:cNvPr id="33" name="Straight Arrow Connector 32">
            <a:extLst>
              <a:ext uri="{FF2B5EF4-FFF2-40B4-BE49-F238E27FC236}">
                <a16:creationId xmlns:a16="http://schemas.microsoft.com/office/drawing/2014/main" id="{1CEF5929-B094-EF60-5987-6093431C7EF1}"/>
              </a:ext>
            </a:extLst>
          </p:cNvPr>
          <p:cNvCxnSpPr>
            <a:cxnSpLocks/>
          </p:cNvCxnSpPr>
          <p:nvPr/>
        </p:nvCxnSpPr>
        <p:spPr>
          <a:xfrm>
            <a:off x="5112879" y="4694925"/>
            <a:ext cx="0" cy="37202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99FC679-3193-9C10-F190-2FFECC019DDE}"/>
              </a:ext>
            </a:extLst>
          </p:cNvPr>
          <p:cNvCxnSpPr>
            <a:cxnSpLocks/>
          </p:cNvCxnSpPr>
          <p:nvPr/>
        </p:nvCxnSpPr>
        <p:spPr>
          <a:xfrm>
            <a:off x="7224955" y="4692556"/>
            <a:ext cx="0" cy="44141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2287DA3-1FE6-500E-BCC6-5A4F3B07B0B3}"/>
              </a:ext>
            </a:extLst>
          </p:cNvPr>
          <p:cNvSpPr txBox="1"/>
          <p:nvPr/>
        </p:nvSpPr>
        <p:spPr bwMode="auto">
          <a:xfrm>
            <a:off x="3411454" y="2597893"/>
            <a:ext cx="5369091" cy="892552"/>
          </a:xfrm>
          <a:prstGeom prst="rect">
            <a:avLst/>
          </a:prstGeom>
          <a:noFill/>
          <a:ln w="19050" algn="ctr">
            <a:noFill/>
            <a:miter lim="800000"/>
            <a:headEnd/>
            <a:tailEnd/>
          </a:ln>
        </p:spPr>
        <p:txBody>
          <a:bodyPr wrap="square" lIns="0" tIns="0" rIns="0" bIns="0" rtlCol="0">
            <a:spAutoFit/>
          </a:bodyPr>
          <a:lstStyle/>
          <a:p>
            <a:pPr algn="ctr"/>
            <a:r>
              <a:rPr lang="en-US" sz="1600" b="1" dirty="0"/>
              <a:t>Analysis Data (n= 21,331)</a:t>
            </a:r>
          </a:p>
          <a:p>
            <a:r>
              <a:rPr lang="en-US" sz="1400" dirty="0"/>
              <a:t>Variable:</a:t>
            </a:r>
          </a:p>
          <a:p>
            <a:r>
              <a:rPr lang="en-US" sz="1400" dirty="0"/>
              <a:t>Diagnosis Name (Used for clustering, n= 47,431) </a:t>
            </a:r>
          </a:p>
          <a:p>
            <a:r>
              <a:rPr lang="en-US" sz="1400" dirty="0"/>
              <a:t>Age, Sex, Race, Death Status and AD flag (Not used for clustering)</a:t>
            </a:r>
          </a:p>
        </p:txBody>
      </p:sp>
      <p:cxnSp>
        <p:nvCxnSpPr>
          <p:cNvPr id="58" name="Straight Arrow Connector 57">
            <a:extLst>
              <a:ext uri="{FF2B5EF4-FFF2-40B4-BE49-F238E27FC236}">
                <a16:creationId xmlns:a16="http://schemas.microsoft.com/office/drawing/2014/main" id="{B45F4A72-3B24-7096-3BAB-FEFECCF48DAD}"/>
              </a:ext>
            </a:extLst>
          </p:cNvPr>
          <p:cNvCxnSpPr>
            <a:cxnSpLocks/>
          </p:cNvCxnSpPr>
          <p:nvPr/>
        </p:nvCxnSpPr>
        <p:spPr>
          <a:xfrm>
            <a:off x="7265771" y="5329045"/>
            <a:ext cx="0" cy="47948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4058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0D581-B6F7-C4F3-EC3B-F871F171DCDA}"/>
              </a:ext>
            </a:extLst>
          </p:cNvPr>
          <p:cNvSpPr>
            <a:spLocks noGrp="1"/>
          </p:cNvSpPr>
          <p:nvPr>
            <p:ph type="title"/>
          </p:nvPr>
        </p:nvSpPr>
        <p:spPr/>
        <p:txBody>
          <a:bodyPr/>
          <a:lstStyle/>
          <a:p>
            <a:r>
              <a:rPr lang="en-US" dirty="0"/>
              <a:t>Demographics</a:t>
            </a:r>
          </a:p>
        </p:txBody>
      </p:sp>
      <p:pic>
        <p:nvPicPr>
          <p:cNvPr id="7" name="Picture 6">
            <a:extLst>
              <a:ext uri="{FF2B5EF4-FFF2-40B4-BE49-F238E27FC236}">
                <a16:creationId xmlns:a16="http://schemas.microsoft.com/office/drawing/2014/main" id="{E010957F-8660-40C8-8A89-A9C42A463257}"/>
              </a:ext>
            </a:extLst>
          </p:cNvPr>
          <p:cNvPicPr>
            <a:picLocks noChangeAspect="1"/>
          </p:cNvPicPr>
          <p:nvPr/>
        </p:nvPicPr>
        <p:blipFill rotWithShape="1">
          <a:blip r:embed="rId2"/>
          <a:srcRect l="34572" t="12184" r="38608" b="50000"/>
          <a:stretch/>
        </p:blipFill>
        <p:spPr>
          <a:xfrm>
            <a:off x="604780" y="1424150"/>
            <a:ext cx="4970052" cy="4671850"/>
          </a:xfrm>
          <a:prstGeom prst="rect">
            <a:avLst/>
          </a:prstGeom>
        </p:spPr>
      </p:pic>
      <p:sp>
        <p:nvSpPr>
          <p:cNvPr id="9" name="TextBox 8">
            <a:extLst>
              <a:ext uri="{FF2B5EF4-FFF2-40B4-BE49-F238E27FC236}">
                <a16:creationId xmlns:a16="http://schemas.microsoft.com/office/drawing/2014/main" id="{496EA6F1-E581-1C8E-A6C8-7EB8110C910E}"/>
              </a:ext>
            </a:extLst>
          </p:cNvPr>
          <p:cNvSpPr txBox="1"/>
          <p:nvPr/>
        </p:nvSpPr>
        <p:spPr bwMode="auto">
          <a:xfrm>
            <a:off x="6053833" y="5146028"/>
            <a:ext cx="6096000" cy="1015663"/>
          </a:xfrm>
          <a:prstGeom prst="rect">
            <a:avLst/>
          </a:prstGeom>
          <a:noFill/>
          <a:ln w="19050" algn="ctr">
            <a:noFill/>
            <a:miter lim="800000"/>
            <a:headEnd/>
            <a:tailEnd/>
          </a:ln>
        </p:spPr>
        <p:txBody>
          <a:bodyPr wrap="square">
            <a:spAutoFit/>
          </a:bodyPr>
          <a:lstStyle/>
          <a:p>
            <a:r>
              <a:rPr lang="en-US" sz="1200" b="0" i="0" dirty="0">
                <a:solidFill>
                  <a:srgbClr val="212121"/>
                </a:solidFill>
                <a:effectLst/>
                <a:latin typeface="BlinkMacSystemFont"/>
              </a:rPr>
              <a:t>Tang AS, Oskotsky T, </a:t>
            </a:r>
            <a:r>
              <a:rPr lang="en-US" sz="1200" b="0" i="0" dirty="0" err="1">
                <a:solidFill>
                  <a:srgbClr val="212121"/>
                </a:solidFill>
                <a:effectLst/>
                <a:latin typeface="BlinkMacSystemFont"/>
              </a:rPr>
              <a:t>Havaldar</a:t>
            </a:r>
            <a:r>
              <a:rPr lang="en-US" sz="1200" b="0" i="0" dirty="0">
                <a:solidFill>
                  <a:srgbClr val="212121"/>
                </a:solidFill>
                <a:effectLst/>
                <a:latin typeface="BlinkMacSystemFont"/>
              </a:rPr>
              <a:t> S, </a:t>
            </a:r>
            <a:r>
              <a:rPr lang="en-US" sz="1200" b="0" i="0" dirty="0" err="1">
                <a:solidFill>
                  <a:srgbClr val="212121"/>
                </a:solidFill>
                <a:effectLst/>
                <a:latin typeface="BlinkMacSystemFont"/>
              </a:rPr>
              <a:t>Mantyh</a:t>
            </a:r>
            <a:r>
              <a:rPr lang="en-US" sz="1200" b="0" i="0" dirty="0">
                <a:solidFill>
                  <a:srgbClr val="212121"/>
                </a:solidFill>
                <a:effectLst/>
                <a:latin typeface="BlinkMacSystemFont"/>
              </a:rPr>
              <a:t> WG, </a:t>
            </a:r>
            <a:r>
              <a:rPr lang="en-US" sz="1200" b="0" i="0" dirty="0" err="1">
                <a:solidFill>
                  <a:srgbClr val="212121"/>
                </a:solidFill>
                <a:effectLst/>
                <a:latin typeface="BlinkMacSystemFont"/>
              </a:rPr>
              <a:t>Bicak</a:t>
            </a:r>
            <a:r>
              <a:rPr lang="en-US" sz="1200" b="0" i="0" dirty="0">
                <a:solidFill>
                  <a:srgbClr val="212121"/>
                </a:solidFill>
                <a:effectLst/>
                <a:latin typeface="BlinkMacSystemFont"/>
              </a:rPr>
              <a:t> M, </a:t>
            </a:r>
            <a:r>
              <a:rPr lang="en-US" sz="1200" b="0" i="0" dirty="0" err="1">
                <a:solidFill>
                  <a:srgbClr val="212121"/>
                </a:solidFill>
                <a:effectLst/>
                <a:latin typeface="BlinkMacSystemFont"/>
              </a:rPr>
              <a:t>Solsberg</a:t>
            </a:r>
            <a:r>
              <a:rPr lang="en-US" sz="1200" b="0" i="0" dirty="0">
                <a:solidFill>
                  <a:srgbClr val="212121"/>
                </a:solidFill>
                <a:effectLst/>
                <a:latin typeface="BlinkMacSystemFont"/>
              </a:rPr>
              <a:t> CW, </a:t>
            </a:r>
            <a:r>
              <a:rPr lang="en-US" sz="1200" b="0" i="0" dirty="0" err="1">
                <a:solidFill>
                  <a:srgbClr val="212121"/>
                </a:solidFill>
                <a:effectLst/>
                <a:latin typeface="BlinkMacSystemFont"/>
              </a:rPr>
              <a:t>Woldemariam</a:t>
            </a:r>
            <a:r>
              <a:rPr lang="en-US" sz="1200" b="0" i="0" dirty="0">
                <a:solidFill>
                  <a:srgbClr val="212121"/>
                </a:solidFill>
                <a:effectLst/>
                <a:latin typeface="BlinkMacSystemFont"/>
              </a:rPr>
              <a:t> S, Zeng B, Hu Z, Oskotsky B, </a:t>
            </a:r>
            <a:r>
              <a:rPr lang="en-US" sz="1200" b="0" i="0" dirty="0" err="1">
                <a:solidFill>
                  <a:srgbClr val="212121"/>
                </a:solidFill>
                <a:effectLst/>
                <a:latin typeface="BlinkMacSystemFont"/>
              </a:rPr>
              <a:t>Dubal</a:t>
            </a:r>
            <a:r>
              <a:rPr lang="en-US" sz="1200" b="0" i="0" dirty="0">
                <a:solidFill>
                  <a:srgbClr val="212121"/>
                </a:solidFill>
                <a:effectLst/>
                <a:latin typeface="BlinkMacSystemFont"/>
              </a:rPr>
              <a:t> D, Allen IE, </a:t>
            </a:r>
            <a:r>
              <a:rPr lang="en-US" sz="1200" b="0" i="0" dirty="0" err="1">
                <a:solidFill>
                  <a:srgbClr val="212121"/>
                </a:solidFill>
                <a:effectLst/>
                <a:latin typeface="BlinkMacSystemFont"/>
              </a:rPr>
              <a:t>Glicksberg</a:t>
            </a:r>
            <a:r>
              <a:rPr lang="en-US" sz="1200" b="0" i="0" dirty="0">
                <a:solidFill>
                  <a:srgbClr val="212121"/>
                </a:solidFill>
                <a:effectLst/>
                <a:latin typeface="BlinkMacSystemFont"/>
              </a:rPr>
              <a:t> BS, Sirota M. Deep phenotyping of Alzheimer's disease leveraging electronic medical records identifies sex-specific clinical associations. Nat </a:t>
            </a:r>
            <a:r>
              <a:rPr lang="en-US" sz="1200" b="0" i="0" dirty="0" err="1">
                <a:solidFill>
                  <a:srgbClr val="212121"/>
                </a:solidFill>
                <a:effectLst/>
                <a:latin typeface="BlinkMacSystemFont"/>
              </a:rPr>
              <a:t>Commun</a:t>
            </a:r>
            <a:r>
              <a:rPr lang="en-US" sz="1200" b="0" i="0" dirty="0">
                <a:solidFill>
                  <a:srgbClr val="212121"/>
                </a:solidFill>
                <a:effectLst/>
                <a:latin typeface="BlinkMacSystemFont"/>
              </a:rPr>
              <a:t>. 2022 Feb 3;13(1):675. </a:t>
            </a:r>
            <a:r>
              <a:rPr lang="en-US" sz="1200" b="0" i="0" dirty="0" err="1">
                <a:solidFill>
                  <a:srgbClr val="212121"/>
                </a:solidFill>
                <a:effectLst/>
                <a:latin typeface="BlinkMacSystemFont"/>
              </a:rPr>
              <a:t>doi</a:t>
            </a:r>
            <a:r>
              <a:rPr lang="en-US" sz="1200" b="0" i="0" dirty="0">
                <a:solidFill>
                  <a:srgbClr val="212121"/>
                </a:solidFill>
                <a:effectLst/>
                <a:latin typeface="BlinkMacSystemFont"/>
              </a:rPr>
              <a:t>: 10.1038/s41467-022-28273-0. PMID: 35115528; PMCID: PMC8814236.</a:t>
            </a:r>
            <a:endParaRPr lang="en-US" sz="1200" dirty="0"/>
          </a:p>
        </p:txBody>
      </p:sp>
    </p:spTree>
    <p:extLst>
      <p:ext uri="{BB962C8B-B14F-4D97-AF65-F5344CB8AC3E}">
        <p14:creationId xmlns:p14="http://schemas.microsoft.com/office/powerpoint/2010/main" val="43058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C86E8-C987-1A05-4863-E402D666920C}"/>
              </a:ext>
            </a:extLst>
          </p:cNvPr>
          <p:cNvSpPr>
            <a:spLocks noGrp="1"/>
          </p:cNvSpPr>
          <p:nvPr>
            <p:ph type="title"/>
          </p:nvPr>
        </p:nvSpPr>
        <p:spPr/>
        <p:txBody>
          <a:bodyPr/>
          <a:lstStyle/>
          <a:p>
            <a:r>
              <a:rPr lang="en-US" dirty="0"/>
              <a:t>Dimensional Reduction by PCA</a:t>
            </a:r>
          </a:p>
        </p:txBody>
      </p:sp>
      <p:sp>
        <p:nvSpPr>
          <p:cNvPr id="3" name="Content Placeholder 2">
            <a:extLst>
              <a:ext uri="{FF2B5EF4-FFF2-40B4-BE49-F238E27FC236}">
                <a16:creationId xmlns:a16="http://schemas.microsoft.com/office/drawing/2014/main" id="{4D31E301-6EEB-627D-9CB2-93D4B53B2347}"/>
              </a:ext>
            </a:extLst>
          </p:cNvPr>
          <p:cNvSpPr>
            <a:spLocks noGrp="1"/>
          </p:cNvSpPr>
          <p:nvPr>
            <p:ph idx="1"/>
          </p:nvPr>
        </p:nvSpPr>
        <p:spPr>
          <a:xfrm>
            <a:off x="4288341" y="1868557"/>
            <a:ext cx="7174793" cy="3909393"/>
          </a:xfrm>
        </p:spPr>
        <p:txBody>
          <a:bodyPr/>
          <a:lstStyle/>
          <a:p>
            <a:r>
              <a:rPr lang="en-US" sz="2800" dirty="0"/>
              <a:t>In general, components which cover 80% cumulative explained variance ratio should be included.</a:t>
            </a:r>
          </a:p>
          <a:p>
            <a:r>
              <a:rPr lang="en-US" sz="2800" dirty="0"/>
              <a:t>1750 components are chosen as the variables for the next clustering approach.</a:t>
            </a:r>
          </a:p>
        </p:txBody>
      </p:sp>
      <p:pic>
        <p:nvPicPr>
          <p:cNvPr id="4" name="Picture 3">
            <a:extLst>
              <a:ext uri="{FF2B5EF4-FFF2-40B4-BE49-F238E27FC236}">
                <a16:creationId xmlns:a16="http://schemas.microsoft.com/office/drawing/2014/main" id="{A346ED6F-CF80-7944-A65D-1D41A3BD05F4}"/>
              </a:ext>
            </a:extLst>
          </p:cNvPr>
          <p:cNvPicPr>
            <a:picLocks noChangeAspect="1"/>
          </p:cNvPicPr>
          <p:nvPr/>
        </p:nvPicPr>
        <p:blipFill>
          <a:blip r:embed="rId2"/>
          <a:stretch>
            <a:fillRect/>
          </a:stretch>
        </p:blipFill>
        <p:spPr>
          <a:xfrm>
            <a:off x="502397" y="1868557"/>
            <a:ext cx="3785944" cy="2676376"/>
          </a:xfrm>
          <a:prstGeom prst="rect">
            <a:avLst/>
          </a:prstGeom>
        </p:spPr>
      </p:pic>
      <p:cxnSp>
        <p:nvCxnSpPr>
          <p:cNvPr id="6" name="Straight Connector 5">
            <a:extLst>
              <a:ext uri="{FF2B5EF4-FFF2-40B4-BE49-F238E27FC236}">
                <a16:creationId xmlns:a16="http://schemas.microsoft.com/office/drawing/2014/main" id="{2A27F185-F847-01ED-06A9-8A4DBF19D8A4}"/>
              </a:ext>
            </a:extLst>
          </p:cNvPr>
          <p:cNvCxnSpPr>
            <a:cxnSpLocks/>
          </p:cNvCxnSpPr>
          <p:nvPr/>
        </p:nvCxnSpPr>
        <p:spPr>
          <a:xfrm>
            <a:off x="1045779" y="2254469"/>
            <a:ext cx="2596055" cy="0"/>
          </a:xfrm>
          <a:prstGeom prst="line">
            <a:avLst/>
          </a:prstGeom>
          <a:ln/>
        </p:spPr>
        <p:style>
          <a:lnRef idx="2">
            <a:schemeClr val="accent6"/>
          </a:lnRef>
          <a:fillRef idx="0">
            <a:schemeClr val="accent6"/>
          </a:fillRef>
          <a:effectRef idx="1">
            <a:schemeClr val="accent6"/>
          </a:effectRef>
          <a:fontRef idx="minor">
            <a:schemeClr val="tx1"/>
          </a:fontRef>
        </p:style>
      </p:cxnSp>
      <p:cxnSp>
        <p:nvCxnSpPr>
          <p:cNvPr id="7" name="Straight Connector 6">
            <a:extLst>
              <a:ext uri="{FF2B5EF4-FFF2-40B4-BE49-F238E27FC236}">
                <a16:creationId xmlns:a16="http://schemas.microsoft.com/office/drawing/2014/main" id="{FAEEF0A6-F020-BCCB-9B7C-D41189735604}"/>
              </a:ext>
            </a:extLst>
          </p:cNvPr>
          <p:cNvCxnSpPr>
            <a:cxnSpLocks/>
          </p:cNvCxnSpPr>
          <p:nvPr/>
        </p:nvCxnSpPr>
        <p:spPr>
          <a:xfrm>
            <a:off x="3641834" y="2254469"/>
            <a:ext cx="0" cy="1860331"/>
          </a:xfrm>
          <a:prstGeom prst="line">
            <a:avLst/>
          </a:prstGeom>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940663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1C449C76-1595-CB84-0334-69032262C7D3}"/>
              </a:ext>
            </a:extLst>
          </p:cNvPr>
          <p:cNvSpPr/>
          <p:nvPr/>
        </p:nvSpPr>
        <p:spPr bwMode="auto">
          <a:xfrm>
            <a:off x="90479" y="3329831"/>
            <a:ext cx="8087711" cy="2301363"/>
          </a:xfrm>
          <a:prstGeom prst="roundRect">
            <a:avLst/>
          </a:prstGeom>
          <a:solidFill>
            <a:schemeClr val="accent6">
              <a:lumMod val="20000"/>
              <a:lumOff val="80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34" name="Rectangle: Rounded Corners 33">
            <a:extLst>
              <a:ext uri="{FF2B5EF4-FFF2-40B4-BE49-F238E27FC236}">
                <a16:creationId xmlns:a16="http://schemas.microsoft.com/office/drawing/2014/main" id="{4BDCA907-AFB6-528D-77E4-B406FCB27E91}"/>
              </a:ext>
            </a:extLst>
          </p:cNvPr>
          <p:cNvSpPr/>
          <p:nvPr/>
        </p:nvSpPr>
        <p:spPr bwMode="auto">
          <a:xfrm>
            <a:off x="57806" y="955543"/>
            <a:ext cx="8087711" cy="2353249"/>
          </a:xfrm>
          <a:prstGeom prst="roundRect">
            <a:avLst/>
          </a:prstGeom>
          <a:solidFill>
            <a:schemeClr val="accent3">
              <a:lumMod val="20000"/>
              <a:lumOff val="80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2" name="Title 1">
            <a:extLst>
              <a:ext uri="{FF2B5EF4-FFF2-40B4-BE49-F238E27FC236}">
                <a16:creationId xmlns:a16="http://schemas.microsoft.com/office/drawing/2014/main" id="{20AD70D1-1235-3C2E-C337-2373123EA683}"/>
              </a:ext>
            </a:extLst>
          </p:cNvPr>
          <p:cNvSpPr>
            <a:spLocks noGrp="1"/>
          </p:cNvSpPr>
          <p:nvPr>
            <p:ph type="title"/>
          </p:nvPr>
        </p:nvSpPr>
        <p:spPr/>
        <p:txBody>
          <a:bodyPr/>
          <a:lstStyle/>
          <a:p>
            <a:r>
              <a:rPr lang="en-US" sz="2800" dirty="0">
                <a:ea typeface="Arial" panose="020B0604020202020204" pitchFamily="34" charset="0"/>
              </a:rPr>
              <a:t>Explore clustering approaches : k-means &amp; Agglomerative clustering</a:t>
            </a:r>
            <a:br>
              <a:rPr lang="en-US" sz="4400" dirty="0">
                <a:ea typeface="Arial" panose="020B0604020202020204" pitchFamily="34" charset="0"/>
              </a:rPr>
            </a:br>
            <a:endParaRPr lang="en-US" sz="4400" dirty="0"/>
          </a:p>
        </p:txBody>
      </p:sp>
      <p:sp>
        <p:nvSpPr>
          <p:cNvPr id="3" name="TextBox 2">
            <a:extLst>
              <a:ext uri="{FF2B5EF4-FFF2-40B4-BE49-F238E27FC236}">
                <a16:creationId xmlns:a16="http://schemas.microsoft.com/office/drawing/2014/main" id="{4C932DA5-FEF9-60FC-DEE3-413BB0F79406}"/>
              </a:ext>
            </a:extLst>
          </p:cNvPr>
          <p:cNvSpPr txBox="1"/>
          <p:nvPr/>
        </p:nvSpPr>
        <p:spPr bwMode="auto">
          <a:xfrm>
            <a:off x="465546" y="5631195"/>
            <a:ext cx="9997635" cy="615553"/>
          </a:xfrm>
          <a:prstGeom prst="rect">
            <a:avLst/>
          </a:prstGeom>
          <a:noFill/>
          <a:ln w="19050" algn="ctr">
            <a:noFill/>
            <a:miter lim="800000"/>
            <a:headEnd/>
            <a:tailEnd/>
          </a:ln>
        </p:spPr>
        <p:txBody>
          <a:bodyPr wrap="square" lIns="0" tIns="0" rIns="0" bIns="0" rtlCol="0">
            <a:spAutoFit/>
          </a:bodyPr>
          <a:lstStyle/>
          <a:p>
            <a:pPr marL="342900" indent="-342900">
              <a:buFont typeface="Arial" panose="020B0604020202020204" pitchFamily="34" charset="0"/>
              <a:buChar char="•"/>
            </a:pPr>
            <a:r>
              <a:rPr lang="en-US" sz="2000" dirty="0"/>
              <a:t>Only specific area that has a high possibility of AD was divided into other clusters.</a:t>
            </a:r>
          </a:p>
          <a:p>
            <a:pPr marL="342900" indent="-342900">
              <a:buFont typeface="Arial" panose="020B0604020202020204" pitchFamily="34" charset="0"/>
              <a:buChar char="•"/>
            </a:pPr>
            <a:r>
              <a:rPr lang="en-US" sz="2000" dirty="0"/>
              <a:t>To make clusters from other areas, the iterative approach was conducted.</a:t>
            </a:r>
          </a:p>
        </p:txBody>
      </p:sp>
      <p:pic>
        <p:nvPicPr>
          <p:cNvPr id="8" name="Picture 7">
            <a:extLst>
              <a:ext uri="{FF2B5EF4-FFF2-40B4-BE49-F238E27FC236}">
                <a16:creationId xmlns:a16="http://schemas.microsoft.com/office/drawing/2014/main" id="{724157C4-E095-9D97-C0E3-F3409D028A39}"/>
              </a:ext>
            </a:extLst>
          </p:cNvPr>
          <p:cNvPicPr>
            <a:picLocks noChangeAspect="1"/>
          </p:cNvPicPr>
          <p:nvPr/>
        </p:nvPicPr>
        <p:blipFill rotWithShape="1">
          <a:blip r:embed="rId2"/>
          <a:srcRect l="30694" t="31458" r="33704" b="26875"/>
          <a:stretch/>
        </p:blipFill>
        <p:spPr>
          <a:xfrm>
            <a:off x="8284880" y="1910836"/>
            <a:ext cx="3583424" cy="2795912"/>
          </a:xfrm>
          <a:prstGeom prst="rect">
            <a:avLst/>
          </a:prstGeom>
        </p:spPr>
      </p:pic>
      <p:grpSp>
        <p:nvGrpSpPr>
          <p:cNvPr id="39" name="Group 38">
            <a:extLst>
              <a:ext uri="{FF2B5EF4-FFF2-40B4-BE49-F238E27FC236}">
                <a16:creationId xmlns:a16="http://schemas.microsoft.com/office/drawing/2014/main" id="{3592A6CD-F4D6-753A-6690-3840FE7CD543}"/>
              </a:ext>
            </a:extLst>
          </p:cNvPr>
          <p:cNvGrpSpPr/>
          <p:nvPr/>
        </p:nvGrpSpPr>
        <p:grpSpPr>
          <a:xfrm>
            <a:off x="323696" y="979834"/>
            <a:ext cx="7680298" cy="2001057"/>
            <a:chOff x="323696" y="1011910"/>
            <a:chExt cx="7680298" cy="2001057"/>
          </a:xfrm>
        </p:grpSpPr>
        <p:pic>
          <p:nvPicPr>
            <p:cNvPr id="14" name="Picture 13">
              <a:extLst>
                <a:ext uri="{FF2B5EF4-FFF2-40B4-BE49-F238E27FC236}">
                  <a16:creationId xmlns:a16="http://schemas.microsoft.com/office/drawing/2014/main" id="{6BF1CA22-536F-C987-2322-747122D823B8}"/>
                </a:ext>
              </a:extLst>
            </p:cNvPr>
            <p:cNvPicPr>
              <a:picLocks noChangeAspect="1"/>
            </p:cNvPicPr>
            <p:nvPr/>
          </p:nvPicPr>
          <p:blipFill rotWithShape="1">
            <a:blip r:embed="rId3"/>
            <a:srcRect l="38189" t="28123" r="26404" b="30405"/>
            <a:stretch/>
          </p:blipFill>
          <p:spPr>
            <a:xfrm>
              <a:off x="2873096" y="1032949"/>
              <a:ext cx="2535657" cy="1980018"/>
            </a:xfrm>
            <a:prstGeom prst="rect">
              <a:avLst/>
            </a:prstGeom>
          </p:spPr>
        </p:pic>
        <p:pic>
          <p:nvPicPr>
            <p:cNvPr id="16" name="Picture 15">
              <a:extLst>
                <a:ext uri="{FF2B5EF4-FFF2-40B4-BE49-F238E27FC236}">
                  <a16:creationId xmlns:a16="http://schemas.microsoft.com/office/drawing/2014/main" id="{AD4C42EC-55D7-6F51-CAA5-4D5D764A2290}"/>
                </a:ext>
              </a:extLst>
            </p:cNvPr>
            <p:cNvPicPr>
              <a:picLocks noChangeAspect="1"/>
            </p:cNvPicPr>
            <p:nvPr/>
          </p:nvPicPr>
          <p:blipFill rotWithShape="1">
            <a:blip r:embed="rId4"/>
            <a:srcRect l="38241" t="34176" r="26353" b="24352"/>
            <a:stretch/>
          </p:blipFill>
          <p:spPr>
            <a:xfrm>
              <a:off x="323696" y="1055225"/>
              <a:ext cx="2507129" cy="1957741"/>
            </a:xfrm>
            <a:prstGeom prst="rect">
              <a:avLst/>
            </a:prstGeom>
          </p:spPr>
        </p:pic>
        <p:pic>
          <p:nvPicPr>
            <p:cNvPr id="22" name="Picture 21">
              <a:extLst>
                <a:ext uri="{FF2B5EF4-FFF2-40B4-BE49-F238E27FC236}">
                  <a16:creationId xmlns:a16="http://schemas.microsoft.com/office/drawing/2014/main" id="{E7587712-A713-E9CC-766D-32DF3B4ABCBE}"/>
                </a:ext>
              </a:extLst>
            </p:cNvPr>
            <p:cNvPicPr>
              <a:picLocks noChangeAspect="1"/>
            </p:cNvPicPr>
            <p:nvPr/>
          </p:nvPicPr>
          <p:blipFill rotWithShape="1">
            <a:blip r:embed="rId5"/>
            <a:srcRect l="38097" t="31675" r="26194" b="26436"/>
            <a:stretch/>
          </p:blipFill>
          <p:spPr>
            <a:xfrm>
              <a:off x="5451024" y="1011910"/>
              <a:ext cx="2552970" cy="1996522"/>
            </a:xfrm>
            <a:prstGeom prst="rect">
              <a:avLst/>
            </a:prstGeom>
          </p:spPr>
        </p:pic>
      </p:grpSp>
      <p:grpSp>
        <p:nvGrpSpPr>
          <p:cNvPr id="41" name="Group 40">
            <a:extLst>
              <a:ext uri="{FF2B5EF4-FFF2-40B4-BE49-F238E27FC236}">
                <a16:creationId xmlns:a16="http://schemas.microsoft.com/office/drawing/2014/main" id="{08A7528F-D153-01BA-FA79-52EE50A66C4C}"/>
              </a:ext>
            </a:extLst>
          </p:cNvPr>
          <p:cNvGrpSpPr/>
          <p:nvPr/>
        </p:nvGrpSpPr>
        <p:grpSpPr>
          <a:xfrm>
            <a:off x="335967" y="3352108"/>
            <a:ext cx="7668027" cy="2025850"/>
            <a:chOff x="332653" y="3155569"/>
            <a:chExt cx="7668027" cy="2025850"/>
          </a:xfrm>
        </p:grpSpPr>
        <p:grpSp>
          <p:nvGrpSpPr>
            <p:cNvPr id="40" name="Group 39">
              <a:extLst>
                <a:ext uri="{FF2B5EF4-FFF2-40B4-BE49-F238E27FC236}">
                  <a16:creationId xmlns:a16="http://schemas.microsoft.com/office/drawing/2014/main" id="{C7B19F46-D28C-B778-2C75-95C384FFBB7F}"/>
                </a:ext>
              </a:extLst>
            </p:cNvPr>
            <p:cNvGrpSpPr/>
            <p:nvPr/>
          </p:nvGrpSpPr>
          <p:grpSpPr>
            <a:xfrm>
              <a:off x="332653" y="3155569"/>
              <a:ext cx="5104235" cy="1981200"/>
              <a:chOff x="332653" y="3155569"/>
              <a:chExt cx="5104235" cy="1981200"/>
            </a:xfrm>
          </p:grpSpPr>
          <p:pic>
            <p:nvPicPr>
              <p:cNvPr id="28" name="Picture 27">
                <a:extLst>
                  <a:ext uri="{FF2B5EF4-FFF2-40B4-BE49-F238E27FC236}">
                    <a16:creationId xmlns:a16="http://schemas.microsoft.com/office/drawing/2014/main" id="{293D5D74-2168-736E-A2E7-10BA6F262635}"/>
                  </a:ext>
                </a:extLst>
              </p:cNvPr>
              <p:cNvPicPr>
                <a:picLocks noChangeAspect="1"/>
              </p:cNvPicPr>
              <p:nvPr/>
            </p:nvPicPr>
            <p:blipFill rotWithShape="1">
              <a:blip r:embed="rId6"/>
              <a:srcRect l="38199" t="38621" r="26399" b="20076"/>
              <a:stretch/>
            </p:blipFill>
            <p:spPr>
              <a:xfrm>
                <a:off x="332653" y="3179029"/>
                <a:ext cx="2517095" cy="1957740"/>
              </a:xfrm>
              <a:prstGeom prst="rect">
                <a:avLst/>
              </a:prstGeom>
            </p:spPr>
          </p:pic>
          <p:pic>
            <p:nvPicPr>
              <p:cNvPr id="30" name="Picture 29">
                <a:extLst>
                  <a:ext uri="{FF2B5EF4-FFF2-40B4-BE49-F238E27FC236}">
                    <a16:creationId xmlns:a16="http://schemas.microsoft.com/office/drawing/2014/main" id="{20E7AA89-87F7-27D0-2E73-C176DFD667A4}"/>
                  </a:ext>
                </a:extLst>
              </p:cNvPr>
              <p:cNvPicPr>
                <a:picLocks noChangeAspect="1"/>
              </p:cNvPicPr>
              <p:nvPr/>
            </p:nvPicPr>
            <p:blipFill rotWithShape="1">
              <a:blip r:embed="rId7"/>
              <a:srcRect l="37950" t="40689" r="26352" b="17931"/>
              <a:stretch/>
            </p:blipFill>
            <p:spPr>
              <a:xfrm>
                <a:off x="2873096" y="3155569"/>
                <a:ext cx="2563792" cy="1981200"/>
              </a:xfrm>
              <a:prstGeom prst="rect">
                <a:avLst/>
              </a:prstGeom>
            </p:spPr>
          </p:pic>
        </p:grpSp>
        <p:pic>
          <p:nvPicPr>
            <p:cNvPr id="32" name="Picture 31">
              <a:extLst>
                <a:ext uri="{FF2B5EF4-FFF2-40B4-BE49-F238E27FC236}">
                  <a16:creationId xmlns:a16="http://schemas.microsoft.com/office/drawing/2014/main" id="{64F34770-3484-D159-5568-8EAA6640EFAD}"/>
                </a:ext>
              </a:extLst>
            </p:cNvPr>
            <p:cNvPicPr>
              <a:picLocks noChangeAspect="1"/>
            </p:cNvPicPr>
            <p:nvPr/>
          </p:nvPicPr>
          <p:blipFill rotWithShape="1">
            <a:blip r:embed="rId8"/>
            <a:srcRect l="37950" t="19464" r="26142" b="38084"/>
            <a:stretch/>
          </p:blipFill>
          <p:spPr>
            <a:xfrm>
              <a:off x="5436888" y="3160699"/>
              <a:ext cx="2563792" cy="2020720"/>
            </a:xfrm>
            <a:prstGeom prst="rect">
              <a:avLst/>
            </a:prstGeom>
          </p:spPr>
        </p:pic>
      </p:grpSp>
      <p:sp>
        <p:nvSpPr>
          <p:cNvPr id="36" name="TextBox 35">
            <a:extLst>
              <a:ext uri="{FF2B5EF4-FFF2-40B4-BE49-F238E27FC236}">
                <a16:creationId xmlns:a16="http://schemas.microsoft.com/office/drawing/2014/main" id="{C848F7B0-A65A-70C9-041C-AAAD52C28F11}"/>
              </a:ext>
            </a:extLst>
          </p:cNvPr>
          <p:cNvSpPr txBox="1"/>
          <p:nvPr/>
        </p:nvSpPr>
        <p:spPr bwMode="auto">
          <a:xfrm>
            <a:off x="523770" y="3005181"/>
            <a:ext cx="1518745" cy="215444"/>
          </a:xfrm>
          <a:prstGeom prst="rect">
            <a:avLst/>
          </a:prstGeom>
          <a:noFill/>
          <a:ln w="19050" algn="ctr">
            <a:noFill/>
            <a:miter lim="800000"/>
            <a:headEnd/>
            <a:tailEnd/>
          </a:ln>
        </p:spPr>
        <p:txBody>
          <a:bodyPr wrap="square" lIns="0" tIns="0" rIns="0" bIns="0" rtlCol="0">
            <a:spAutoFit/>
          </a:bodyPr>
          <a:lstStyle/>
          <a:p>
            <a:r>
              <a:rPr lang="en-US" sz="1400" dirty="0"/>
              <a:t>K-means clustering</a:t>
            </a:r>
          </a:p>
        </p:txBody>
      </p:sp>
      <p:sp>
        <p:nvSpPr>
          <p:cNvPr id="37" name="TextBox 36">
            <a:extLst>
              <a:ext uri="{FF2B5EF4-FFF2-40B4-BE49-F238E27FC236}">
                <a16:creationId xmlns:a16="http://schemas.microsoft.com/office/drawing/2014/main" id="{705B5EBF-067B-BF51-9308-26185A9CBD53}"/>
              </a:ext>
            </a:extLst>
          </p:cNvPr>
          <p:cNvSpPr txBox="1"/>
          <p:nvPr/>
        </p:nvSpPr>
        <p:spPr bwMode="auto">
          <a:xfrm>
            <a:off x="521924" y="5354347"/>
            <a:ext cx="3041182" cy="215444"/>
          </a:xfrm>
          <a:prstGeom prst="rect">
            <a:avLst/>
          </a:prstGeom>
          <a:noFill/>
          <a:ln w="19050" algn="ctr">
            <a:noFill/>
            <a:miter lim="800000"/>
            <a:headEnd/>
            <a:tailEnd/>
          </a:ln>
        </p:spPr>
        <p:txBody>
          <a:bodyPr wrap="square" lIns="0" tIns="0" rIns="0" bIns="0" rtlCol="0">
            <a:spAutoFit/>
          </a:bodyPr>
          <a:lstStyle/>
          <a:p>
            <a:r>
              <a:rPr lang="en-US" sz="1400" dirty="0"/>
              <a:t>Agglomerative clustering</a:t>
            </a:r>
          </a:p>
        </p:txBody>
      </p:sp>
    </p:spTree>
    <p:extLst>
      <p:ext uri="{BB962C8B-B14F-4D97-AF65-F5344CB8AC3E}">
        <p14:creationId xmlns:p14="http://schemas.microsoft.com/office/powerpoint/2010/main" val="2299353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15EB5-5842-E501-C2B6-62588D307516}"/>
              </a:ext>
            </a:extLst>
          </p:cNvPr>
          <p:cNvSpPr>
            <a:spLocks noGrp="1"/>
          </p:cNvSpPr>
          <p:nvPr>
            <p:ph type="title"/>
          </p:nvPr>
        </p:nvSpPr>
        <p:spPr/>
        <p:txBody>
          <a:bodyPr/>
          <a:lstStyle/>
          <a:p>
            <a:r>
              <a:rPr lang="en-US" sz="3200" dirty="0">
                <a:ea typeface="Arial" panose="020B0604020202020204" pitchFamily="34" charset="0"/>
              </a:rPr>
              <a:t>Explore clustering approaches : k-means (Iterative approach)</a:t>
            </a:r>
            <a:endParaRPr lang="en-US" sz="3200" dirty="0"/>
          </a:p>
        </p:txBody>
      </p:sp>
      <p:sp>
        <p:nvSpPr>
          <p:cNvPr id="94" name="TextBox 93">
            <a:extLst>
              <a:ext uri="{FF2B5EF4-FFF2-40B4-BE49-F238E27FC236}">
                <a16:creationId xmlns:a16="http://schemas.microsoft.com/office/drawing/2014/main" id="{2D2584FF-2888-6FAC-A2A7-ED6458A8C3FF}"/>
              </a:ext>
            </a:extLst>
          </p:cNvPr>
          <p:cNvSpPr txBox="1"/>
          <p:nvPr/>
        </p:nvSpPr>
        <p:spPr bwMode="auto">
          <a:xfrm>
            <a:off x="7654935" y="4676204"/>
            <a:ext cx="1220367" cy="246221"/>
          </a:xfrm>
          <a:prstGeom prst="rect">
            <a:avLst/>
          </a:prstGeom>
          <a:noFill/>
          <a:ln w="19050" algn="ctr">
            <a:noFill/>
            <a:miter lim="800000"/>
            <a:headEnd/>
            <a:tailEnd/>
          </a:ln>
        </p:spPr>
        <p:txBody>
          <a:bodyPr wrap="square" lIns="0" tIns="0" rIns="0" bIns="0" rtlCol="0">
            <a:spAutoFit/>
          </a:bodyPr>
          <a:lstStyle/>
          <a:p>
            <a:r>
              <a:rPr lang="en-US" sz="1600" dirty="0"/>
              <a:t>Cluster 6</a:t>
            </a:r>
          </a:p>
        </p:txBody>
      </p:sp>
      <p:grpSp>
        <p:nvGrpSpPr>
          <p:cNvPr id="103" name="Group 102">
            <a:extLst>
              <a:ext uri="{FF2B5EF4-FFF2-40B4-BE49-F238E27FC236}">
                <a16:creationId xmlns:a16="http://schemas.microsoft.com/office/drawing/2014/main" id="{9EEFA74B-11D0-98CB-286B-633A52401267}"/>
              </a:ext>
            </a:extLst>
          </p:cNvPr>
          <p:cNvGrpSpPr/>
          <p:nvPr/>
        </p:nvGrpSpPr>
        <p:grpSpPr>
          <a:xfrm>
            <a:off x="215313" y="3421793"/>
            <a:ext cx="8659989" cy="1376179"/>
            <a:chOff x="472160" y="3478609"/>
            <a:chExt cx="10104931" cy="2237426"/>
          </a:xfrm>
        </p:grpSpPr>
        <p:sp>
          <p:nvSpPr>
            <p:cNvPr id="71" name="TextBox 70">
              <a:extLst>
                <a:ext uri="{FF2B5EF4-FFF2-40B4-BE49-F238E27FC236}">
                  <a16:creationId xmlns:a16="http://schemas.microsoft.com/office/drawing/2014/main" id="{9B4F5F7E-2D16-B526-0DBB-E5260EFDD385}"/>
                </a:ext>
              </a:extLst>
            </p:cNvPr>
            <p:cNvSpPr txBox="1"/>
            <p:nvPr/>
          </p:nvSpPr>
          <p:spPr bwMode="auto">
            <a:xfrm>
              <a:off x="472160" y="3490326"/>
              <a:ext cx="1423988" cy="492443"/>
            </a:xfrm>
            <a:prstGeom prst="rect">
              <a:avLst/>
            </a:prstGeom>
            <a:noFill/>
            <a:ln w="19050" algn="ctr">
              <a:noFill/>
              <a:miter lim="800000"/>
              <a:headEnd/>
              <a:tailEnd/>
            </a:ln>
          </p:spPr>
          <p:txBody>
            <a:bodyPr wrap="square" lIns="0" tIns="0" rIns="0" bIns="0" rtlCol="0">
              <a:spAutoFit/>
            </a:bodyPr>
            <a:lstStyle/>
            <a:p>
              <a:r>
                <a:rPr lang="en-US" sz="1600" dirty="0"/>
                <a:t>Analysis Dataset</a:t>
              </a:r>
            </a:p>
          </p:txBody>
        </p:sp>
        <p:sp>
          <p:nvSpPr>
            <p:cNvPr id="72" name="TextBox 71">
              <a:extLst>
                <a:ext uri="{FF2B5EF4-FFF2-40B4-BE49-F238E27FC236}">
                  <a16:creationId xmlns:a16="http://schemas.microsoft.com/office/drawing/2014/main" id="{7F7AE9C8-55A5-FDFE-5EF5-C40807FEE7C9}"/>
                </a:ext>
              </a:extLst>
            </p:cNvPr>
            <p:cNvSpPr txBox="1"/>
            <p:nvPr/>
          </p:nvSpPr>
          <p:spPr bwMode="auto">
            <a:xfrm>
              <a:off x="2429338" y="3652748"/>
              <a:ext cx="1423988" cy="400312"/>
            </a:xfrm>
            <a:prstGeom prst="rect">
              <a:avLst/>
            </a:prstGeom>
            <a:noFill/>
            <a:ln w="19050" algn="ctr">
              <a:noFill/>
              <a:miter lim="800000"/>
              <a:headEnd/>
              <a:tailEnd/>
            </a:ln>
          </p:spPr>
          <p:txBody>
            <a:bodyPr wrap="square" lIns="0" tIns="0" rIns="0" bIns="0" rtlCol="0">
              <a:spAutoFit/>
            </a:bodyPr>
            <a:lstStyle/>
            <a:p>
              <a:r>
                <a:rPr lang="en-US" sz="1600" dirty="0"/>
                <a:t>Cluster 0</a:t>
              </a:r>
            </a:p>
          </p:txBody>
        </p:sp>
        <p:sp>
          <p:nvSpPr>
            <p:cNvPr id="73" name="TextBox 72">
              <a:extLst>
                <a:ext uri="{FF2B5EF4-FFF2-40B4-BE49-F238E27FC236}">
                  <a16:creationId xmlns:a16="http://schemas.microsoft.com/office/drawing/2014/main" id="{9AE4B611-874A-0C09-B222-F15500770415}"/>
                </a:ext>
              </a:extLst>
            </p:cNvPr>
            <p:cNvSpPr txBox="1"/>
            <p:nvPr/>
          </p:nvSpPr>
          <p:spPr bwMode="auto">
            <a:xfrm>
              <a:off x="2459313" y="4369013"/>
              <a:ext cx="1423988" cy="400312"/>
            </a:xfrm>
            <a:prstGeom prst="rect">
              <a:avLst/>
            </a:prstGeom>
            <a:noFill/>
            <a:ln w="19050" algn="ctr">
              <a:noFill/>
              <a:miter lim="800000"/>
              <a:headEnd/>
              <a:tailEnd/>
            </a:ln>
          </p:spPr>
          <p:txBody>
            <a:bodyPr wrap="square" lIns="0" tIns="0" rIns="0" bIns="0" rtlCol="0">
              <a:spAutoFit/>
            </a:bodyPr>
            <a:lstStyle/>
            <a:p>
              <a:r>
                <a:rPr lang="en-US" sz="1600" dirty="0"/>
                <a:t>Cluster 1</a:t>
              </a:r>
            </a:p>
          </p:txBody>
        </p:sp>
        <p:sp>
          <p:nvSpPr>
            <p:cNvPr id="74" name="TextBox 73">
              <a:extLst>
                <a:ext uri="{FF2B5EF4-FFF2-40B4-BE49-F238E27FC236}">
                  <a16:creationId xmlns:a16="http://schemas.microsoft.com/office/drawing/2014/main" id="{7A9A2557-656D-5E10-6123-46749BA9D9CE}"/>
                </a:ext>
              </a:extLst>
            </p:cNvPr>
            <p:cNvSpPr txBox="1"/>
            <p:nvPr/>
          </p:nvSpPr>
          <p:spPr bwMode="auto">
            <a:xfrm>
              <a:off x="4455350" y="3684074"/>
              <a:ext cx="1423988" cy="400312"/>
            </a:xfrm>
            <a:prstGeom prst="rect">
              <a:avLst/>
            </a:prstGeom>
            <a:noFill/>
            <a:ln w="19050" algn="ctr">
              <a:noFill/>
              <a:miter lim="800000"/>
              <a:headEnd/>
              <a:tailEnd/>
            </a:ln>
          </p:spPr>
          <p:txBody>
            <a:bodyPr wrap="square" lIns="0" tIns="0" rIns="0" bIns="0" rtlCol="0">
              <a:spAutoFit/>
            </a:bodyPr>
            <a:lstStyle/>
            <a:p>
              <a:r>
                <a:rPr lang="en-US" sz="1600" dirty="0"/>
                <a:t>Cluster 2</a:t>
              </a:r>
            </a:p>
          </p:txBody>
        </p:sp>
        <p:sp>
          <p:nvSpPr>
            <p:cNvPr id="75" name="TextBox 74">
              <a:extLst>
                <a:ext uri="{FF2B5EF4-FFF2-40B4-BE49-F238E27FC236}">
                  <a16:creationId xmlns:a16="http://schemas.microsoft.com/office/drawing/2014/main" id="{158FCA48-2725-B8A7-A435-1658D3D0CCFA}"/>
                </a:ext>
              </a:extLst>
            </p:cNvPr>
            <p:cNvSpPr txBox="1"/>
            <p:nvPr/>
          </p:nvSpPr>
          <p:spPr bwMode="auto">
            <a:xfrm>
              <a:off x="4467970" y="4380513"/>
              <a:ext cx="1423988" cy="246221"/>
            </a:xfrm>
            <a:prstGeom prst="rect">
              <a:avLst/>
            </a:prstGeom>
            <a:noFill/>
            <a:ln w="19050" algn="ctr">
              <a:noFill/>
              <a:miter lim="800000"/>
              <a:headEnd/>
              <a:tailEnd/>
            </a:ln>
          </p:spPr>
          <p:txBody>
            <a:bodyPr wrap="square" lIns="0" tIns="0" rIns="0" bIns="0" rtlCol="0">
              <a:spAutoFit/>
            </a:bodyPr>
            <a:lstStyle/>
            <a:p>
              <a:r>
                <a:rPr lang="en-US" sz="1600" dirty="0"/>
                <a:t>Cluster 3</a:t>
              </a:r>
            </a:p>
          </p:txBody>
        </p:sp>
        <p:sp>
          <p:nvSpPr>
            <p:cNvPr id="76" name="TextBox 75">
              <a:extLst>
                <a:ext uri="{FF2B5EF4-FFF2-40B4-BE49-F238E27FC236}">
                  <a16:creationId xmlns:a16="http://schemas.microsoft.com/office/drawing/2014/main" id="{3F010DA5-A2BD-E707-455B-805E13035FE5}"/>
                </a:ext>
              </a:extLst>
            </p:cNvPr>
            <p:cNvSpPr txBox="1"/>
            <p:nvPr/>
          </p:nvSpPr>
          <p:spPr bwMode="auto">
            <a:xfrm>
              <a:off x="6602567" y="3681453"/>
              <a:ext cx="1423988" cy="400312"/>
            </a:xfrm>
            <a:prstGeom prst="rect">
              <a:avLst/>
            </a:prstGeom>
            <a:noFill/>
            <a:ln w="19050" algn="ctr">
              <a:noFill/>
              <a:miter lim="800000"/>
              <a:headEnd/>
              <a:tailEnd/>
            </a:ln>
          </p:spPr>
          <p:txBody>
            <a:bodyPr wrap="square" lIns="0" tIns="0" rIns="0" bIns="0" rtlCol="0">
              <a:spAutoFit/>
            </a:bodyPr>
            <a:lstStyle/>
            <a:p>
              <a:r>
                <a:rPr lang="en-US" sz="1600" dirty="0"/>
                <a:t>Cluster 4</a:t>
              </a:r>
            </a:p>
          </p:txBody>
        </p:sp>
        <p:sp>
          <p:nvSpPr>
            <p:cNvPr id="77" name="TextBox 76">
              <a:extLst>
                <a:ext uri="{FF2B5EF4-FFF2-40B4-BE49-F238E27FC236}">
                  <a16:creationId xmlns:a16="http://schemas.microsoft.com/office/drawing/2014/main" id="{AFDCC7B9-9BEF-9417-36AA-53C1CFE38051}"/>
                </a:ext>
              </a:extLst>
            </p:cNvPr>
            <p:cNvSpPr txBox="1"/>
            <p:nvPr/>
          </p:nvSpPr>
          <p:spPr bwMode="auto">
            <a:xfrm>
              <a:off x="3383261" y="3498057"/>
              <a:ext cx="1423988" cy="153888"/>
            </a:xfrm>
            <a:prstGeom prst="rect">
              <a:avLst/>
            </a:prstGeom>
            <a:noFill/>
            <a:ln w="19050" algn="ctr">
              <a:noFill/>
              <a:miter lim="800000"/>
              <a:headEnd/>
              <a:tailEnd/>
            </a:ln>
          </p:spPr>
          <p:txBody>
            <a:bodyPr wrap="square" lIns="0" tIns="0" rIns="0" bIns="0" rtlCol="0">
              <a:spAutoFit/>
            </a:bodyPr>
            <a:lstStyle/>
            <a:p>
              <a:r>
                <a:rPr lang="en-US" sz="1000" dirty="0"/>
                <a:t>K-means (k=2)</a:t>
              </a:r>
            </a:p>
          </p:txBody>
        </p:sp>
        <p:grpSp>
          <p:nvGrpSpPr>
            <p:cNvPr id="84" name="Group 83">
              <a:extLst>
                <a:ext uri="{FF2B5EF4-FFF2-40B4-BE49-F238E27FC236}">
                  <a16:creationId xmlns:a16="http://schemas.microsoft.com/office/drawing/2014/main" id="{1F90583C-CD1D-5EBF-BA6F-604C936C633A}"/>
                </a:ext>
              </a:extLst>
            </p:cNvPr>
            <p:cNvGrpSpPr/>
            <p:nvPr/>
          </p:nvGrpSpPr>
          <p:grpSpPr>
            <a:xfrm>
              <a:off x="1499734" y="3826523"/>
              <a:ext cx="845784" cy="689254"/>
              <a:chOff x="1499734" y="3826523"/>
              <a:chExt cx="845784" cy="689254"/>
            </a:xfrm>
          </p:grpSpPr>
          <p:cxnSp>
            <p:nvCxnSpPr>
              <p:cNvPr id="79" name="Straight Arrow Connector 78">
                <a:extLst>
                  <a:ext uri="{FF2B5EF4-FFF2-40B4-BE49-F238E27FC236}">
                    <a16:creationId xmlns:a16="http://schemas.microsoft.com/office/drawing/2014/main" id="{2C3B652C-57C7-C99E-9FA7-23F02DB0DA22}"/>
                  </a:ext>
                </a:extLst>
              </p:cNvPr>
              <p:cNvCxnSpPr/>
              <p:nvPr/>
            </p:nvCxnSpPr>
            <p:spPr>
              <a:xfrm>
                <a:off x="1499734" y="3826523"/>
                <a:ext cx="792827"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A640488-B4A3-4C74-0840-8C2D794287E8}"/>
                  </a:ext>
                </a:extLst>
              </p:cNvPr>
              <p:cNvCxnSpPr>
                <a:cxnSpLocks/>
              </p:cNvCxnSpPr>
              <p:nvPr/>
            </p:nvCxnSpPr>
            <p:spPr>
              <a:xfrm>
                <a:off x="1781175" y="4509521"/>
                <a:ext cx="56434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AE43E0A-0884-85C4-0392-BF66E3C2BD56}"/>
                  </a:ext>
                </a:extLst>
              </p:cNvPr>
              <p:cNvCxnSpPr/>
              <p:nvPr/>
            </p:nvCxnSpPr>
            <p:spPr>
              <a:xfrm>
                <a:off x="1781175" y="3839311"/>
                <a:ext cx="0" cy="67646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601E5C25-265C-3097-0FBD-30A6D93DC71E}"/>
                </a:ext>
              </a:extLst>
            </p:cNvPr>
            <p:cNvGrpSpPr/>
            <p:nvPr/>
          </p:nvGrpSpPr>
          <p:grpSpPr>
            <a:xfrm>
              <a:off x="3475303" y="3887494"/>
              <a:ext cx="942367" cy="681675"/>
              <a:chOff x="1384761" y="3217861"/>
              <a:chExt cx="942367" cy="681675"/>
            </a:xfrm>
          </p:grpSpPr>
          <p:cxnSp>
            <p:nvCxnSpPr>
              <p:cNvPr id="86" name="Straight Arrow Connector 85">
                <a:extLst>
                  <a:ext uri="{FF2B5EF4-FFF2-40B4-BE49-F238E27FC236}">
                    <a16:creationId xmlns:a16="http://schemas.microsoft.com/office/drawing/2014/main" id="{A201EE29-0DB1-8054-1FB8-D7A830B798F7}"/>
                  </a:ext>
                </a:extLst>
              </p:cNvPr>
              <p:cNvCxnSpPr/>
              <p:nvPr/>
            </p:nvCxnSpPr>
            <p:spPr>
              <a:xfrm>
                <a:off x="1384761" y="3217861"/>
                <a:ext cx="792829"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AAC45A8-39F0-47FA-D5BC-DE959B65C3D3}"/>
                  </a:ext>
                </a:extLst>
              </p:cNvPr>
              <p:cNvCxnSpPr>
                <a:cxnSpLocks/>
              </p:cNvCxnSpPr>
              <p:nvPr/>
            </p:nvCxnSpPr>
            <p:spPr>
              <a:xfrm>
                <a:off x="1762785" y="3899536"/>
                <a:ext cx="56434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A33644B-9AED-329B-D5F3-46D628AC0D92}"/>
                  </a:ext>
                </a:extLst>
              </p:cNvPr>
              <p:cNvCxnSpPr/>
              <p:nvPr/>
            </p:nvCxnSpPr>
            <p:spPr>
              <a:xfrm>
                <a:off x="1762785" y="3223070"/>
                <a:ext cx="0" cy="67646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5FAFD03D-BB17-50AE-9DBA-A59D05988FDE}"/>
                </a:ext>
              </a:extLst>
            </p:cNvPr>
            <p:cNvSpPr txBox="1"/>
            <p:nvPr/>
          </p:nvSpPr>
          <p:spPr bwMode="auto">
            <a:xfrm>
              <a:off x="1422965" y="3478609"/>
              <a:ext cx="1423988" cy="153888"/>
            </a:xfrm>
            <a:prstGeom prst="rect">
              <a:avLst/>
            </a:prstGeom>
            <a:noFill/>
            <a:ln w="19050" algn="ctr">
              <a:noFill/>
              <a:miter lim="800000"/>
              <a:headEnd/>
              <a:tailEnd/>
            </a:ln>
          </p:spPr>
          <p:txBody>
            <a:bodyPr wrap="square" lIns="0" tIns="0" rIns="0" bIns="0" rtlCol="0">
              <a:spAutoFit/>
            </a:bodyPr>
            <a:lstStyle/>
            <a:p>
              <a:r>
                <a:rPr lang="en-US" sz="1000" dirty="0"/>
                <a:t>K-means (k=2)</a:t>
              </a:r>
            </a:p>
          </p:txBody>
        </p:sp>
        <p:grpSp>
          <p:nvGrpSpPr>
            <p:cNvPr id="90" name="Group 89">
              <a:extLst>
                <a:ext uri="{FF2B5EF4-FFF2-40B4-BE49-F238E27FC236}">
                  <a16:creationId xmlns:a16="http://schemas.microsoft.com/office/drawing/2014/main" id="{F8A9838C-C2C4-819A-B782-276F52D2445F}"/>
                </a:ext>
              </a:extLst>
            </p:cNvPr>
            <p:cNvGrpSpPr/>
            <p:nvPr/>
          </p:nvGrpSpPr>
          <p:grpSpPr>
            <a:xfrm>
              <a:off x="5572566" y="3884230"/>
              <a:ext cx="1025780" cy="1062184"/>
              <a:chOff x="1045965" y="3172659"/>
              <a:chExt cx="1025780" cy="1062184"/>
            </a:xfrm>
          </p:grpSpPr>
          <p:cxnSp>
            <p:nvCxnSpPr>
              <p:cNvPr id="91" name="Straight Arrow Connector 90">
                <a:extLst>
                  <a:ext uri="{FF2B5EF4-FFF2-40B4-BE49-F238E27FC236}">
                    <a16:creationId xmlns:a16="http://schemas.microsoft.com/office/drawing/2014/main" id="{A5851201-F0F5-6DFE-F644-EEFA1CA520B1}"/>
                  </a:ext>
                </a:extLst>
              </p:cNvPr>
              <p:cNvCxnSpPr/>
              <p:nvPr/>
            </p:nvCxnSpPr>
            <p:spPr>
              <a:xfrm>
                <a:off x="1045965" y="3172659"/>
                <a:ext cx="792826"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35372601-98D2-5D26-602B-DA19F683C4EA}"/>
                  </a:ext>
                </a:extLst>
              </p:cNvPr>
              <p:cNvCxnSpPr>
                <a:cxnSpLocks/>
              </p:cNvCxnSpPr>
              <p:nvPr/>
            </p:nvCxnSpPr>
            <p:spPr>
              <a:xfrm>
                <a:off x="1442378" y="4211360"/>
                <a:ext cx="629367"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C3B76D6-99F5-6C97-ECF9-EC7BD123B7EB}"/>
                  </a:ext>
                </a:extLst>
              </p:cNvPr>
              <p:cNvCxnSpPr>
                <a:cxnSpLocks/>
              </p:cNvCxnSpPr>
              <p:nvPr/>
            </p:nvCxnSpPr>
            <p:spPr>
              <a:xfrm>
                <a:off x="1442378" y="3186010"/>
                <a:ext cx="0" cy="104883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id="{E7BA0C7D-AC8B-39E0-4234-65967817C13E}"/>
                </a:ext>
              </a:extLst>
            </p:cNvPr>
            <p:cNvSpPr txBox="1"/>
            <p:nvPr/>
          </p:nvSpPr>
          <p:spPr bwMode="auto">
            <a:xfrm>
              <a:off x="7722103" y="4492223"/>
              <a:ext cx="1423988" cy="153888"/>
            </a:xfrm>
            <a:prstGeom prst="rect">
              <a:avLst/>
            </a:prstGeom>
            <a:noFill/>
            <a:ln w="19050" algn="ctr">
              <a:noFill/>
              <a:miter lim="800000"/>
              <a:headEnd/>
              <a:tailEnd/>
            </a:ln>
          </p:spPr>
          <p:txBody>
            <a:bodyPr wrap="square" lIns="0" tIns="0" rIns="0" bIns="0" rtlCol="0">
              <a:spAutoFit/>
            </a:bodyPr>
            <a:lstStyle/>
            <a:p>
              <a:r>
                <a:rPr lang="en-US" sz="1000" dirty="0"/>
                <a:t>K-means (k=2)</a:t>
              </a:r>
            </a:p>
          </p:txBody>
        </p:sp>
        <p:grpSp>
          <p:nvGrpSpPr>
            <p:cNvPr id="96" name="Group 95">
              <a:extLst>
                <a:ext uri="{FF2B5EF4-FFF2-40B4-BE49-F238E27FC236}">
                  <a16:creationId xmlns:a16="http://schemas.microsoft.com/office/drawing/2014/main" id="{5E4DB95B-7C88-7FE7-3F66-EEB7AE5F5414}"/>
                </a:ext>
              </a:extLst>
            </p:cNvPr>
            <p:cNvGrpSpPr/>
            <p:nvPr/>
          </p:nvGrpSpPr>
          <p:grpSpPr>
            <a:xfrm>
              <a:off x="7715560" y="4900347"/>
              <a:ext cx="1243479" cy="815688"/>
              <a:chOff x="881577" y="4208805"/>
              <a:chExt cx="1243479" cy="815688"/>
            </a:xfrm>
          </p:grpSpPr>
          <p:cxnSp>
            <p:nvCxnSpPr>
              <p:cNvPr id="97" name="Straight Arrow Connector 96">
                <a:extLst>
                  <a:ext uri="{FF2B5EF4-FFF2-40B4-BE49-F238E27FC236}">
                    <a16:creationId xmlns:a16="http://schemas.microsoft.com/office/drawing/2014/main" id="{D2A0DC8F-75AD-D101-8AE2-15934463FC12}"/>
                  </a:ext>
                </a:extLst>
              </p:cNvPr>
              <p:cNvCxnSpPr>
                <a:cxnSpLocks/>
              </p:cNvCxnSpPr>
              <p:nvPr/>
            </p:nvCxnSpPr>
            <p:spPr>
              <a:xfrm>
                <a:off x="881577" y="4208805"/>
                <a:ext cx="1243479"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02BC50E-4151-7E62-13D3-216FA82D51D9}"/>
                  </a:ext>
                </a:extLst>
              </p:cNvPr>
              <p:cNvCxnSpPr>
                <a:cxnSpLocks/>
              </p:cNvCxnSpPr>
              <p:nvPr/>
            </p:nvCxnSpPr>
            <p:spPr>
              <a:xfrm>
                <a:off x="1274630" y="5012338"/>
                <a:ext cx="850426"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8770853-E99C-6452-5C50-ECCF20328CBB}"/>
                  </a:ext>
                </a:extLst>
              </p:cNvPr>
              <p:cNvCxnSpPr>
                <a:cxnSpLocks/>
              </p:cNvCxnSpPr>
              <p:nvPr/>
            </p:nvCxnSpPr>
            <p:spPr>
              <a:xfrm>
                <a:off x="1277991" y="4208805"/>
                <a:ext cx="0" cy="81568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0" name="TextBox 99">
              <a:extLst>
                <a:ext uri="{FF2B5EF4-FFF2-40B4-BE49-F238E27FC236}">
                  <a16:creationId xmlns:a16="http://schemas.microsoft.com/office/drawing/2014/main" id="{45F2A265-A4F7-37BD-A834-BD8E32B9DAC7}"/>
                </a:ext>
              </a:extLst>
            </p:cNvPr>
            <p:cNvSpPr txBox="1"/>
            <p:nvPr/>
          </p:nvSpPr>
          <p:spPr bwMode="auto">
            <a:xfrm>
              <a:off x="9153103" y="4643449"/>
              <a:ext cx="1423988" cy="400312"/>
            </a:xfrm>
            <a:prstGeom prst="rect">
              <a:avLst/>
            </a:prstGeom>
            <a:noFill/>
            <a:ln w="19050" algn="ctr">
              <a:noFill/>
              <a:miter lim="800000"/>
              <a:headEnd/>
              <a:tailEnd/>
            </a:ln>
          </p:spPr>
          <p:txBody>
            <a:bodyPr wrap="square" lIns="0" tIns="0" rIns="0" bIns="0" rtlCol="0">
              <a:spAutoFit/>
            </a:bodyPr>
            <a:lstStyle/>
            <a:p>
              <a:r>
                <a:rPr lang="en-US" sz="1600" dirty="0"/>
                <a:t>Cluster 5</a:t>
              </a:r>
            </a:p>
          </p:txBody>
        </p:sp>
        <p:sp>
          <p:nvSpPr>
            <p:cNvPr id="101" name="TextBox 100">
              <a:extLst>
                <a:ext uri="{FF2B5EF4-FFF2-40B4-BE49-F238E27FC236}">
                  <a16:creationId xmlns:a16="http://schemas.microsoft.com/office/drawing/2014/main" id="{64A8AAA9-84A6-3F44-527C-E99A53614FF1}"/>
                </a:ext>
              </a:extLst>
            </p:cNvPr>
            <p:cNvSpPr txBox="1"/>
            <p:nvPr/>
          </p:nvSpPr>
          <p:spPr bwMode="auto">
            <a:xfrm>
              <a:off x="5513153" y="3532190"/>
              <a:ext cx="1423988" cy="153888"/>
            </a:xfrm>
            <a:prstGeom prst="rect">
              <a:avLst/>
            </a:prstGeom>
            <a:noFill/>
            <a:ln w="19050" algn="ctr">
              <a:noFill/>
              <a:miter lim="800000"/>
              <a:headEnd/>
              <a:tailEnd/>
            </a:ln>
          </p:spPr>
          <p:txBody>
            <a:bodyPr wrap="square" lIns="0" tIns="0" rIns="0" bIns="0" rtlCol="0">
              <a:spAutoFit/>
            </a:bodyPr>
            <a:lstStyle/>
            <a:p>
              <a:r>
                <a:rPr lang="en-US" sz="1000" dirty="0"/>
                <a:t>K-means (k=2)</a:t>
              </a:r>
            </a:p>
          </p:txBody>
        </p:sp>
        <p:sp>
          <p:nvSpPr>
            <p:cNvPr id="102" name="TextBox 101">
              <a:extLst>
                <a:ext uri="{FF2B5EF4-FFF2-40B4-BE49-F238E27FC236}">
                  <a16:creationId xmlns:a16="http://schemas.microsoft.com/office/drawing/2014/main" id="{1CA27311-8BA9-3752-B6B4-9EF0BA694F19}"/>
                </a:ext>
              </a:extLst>
            </p:cNvPr>
            <p:cNvSpPr txBox="1"/>
            <p:nvPr/>
          </p:nvSpPr>
          <p:spPr bwMode="auto">
            <a:xfrm>
              <a:off x="6687986" y="4700192"/>
              <a:ext cx="1423988" cy="400312"/>
            </a:xfrm>
            <a:prstGeom prst="rect">
              <a:avLst/>
            </a:prstGeom>
            <a:noFill/>
            <a:ln w="19050" algn="ctr">
              <a:noFill/>
              <a:miter lim="800000"/>
              <a:headEnd/>
              <a:tailEnd/>
            </a:ln>
          </p:spPr>
          <p:txBody>
            <a:bodyPr wrap="square" lIns="0" tIns="0" rIns="0" bIns="0" rtlCol="0">
              <a:spAutoFit/>
            </a:bodyPr>
            <a:lstStyle/>
            <a:p>
              <a:r>
                <a:rPr lang="en-US" sz="1600" dirty="0"/>
                <a:t>Cluster 5</a:t>
              </a:r>
            </a:p>
          </p:txBody>
        </p:sp>
      </p:grpSp>
      <p:sp>
        <p:nvSpPr>
          <p:cNvPr id="7" name="TextBox 6">
            <a:extLst>
              <a:ext uri="{FF2B5EF4-FFF2-40B4-BE49-F238E27FC236}">
                <a16:creationId xmlns:a16="http://schemas.microsoft.com/office/drawing/2014/main" id="{E310D90F-BC68-0985-6730-ABA6814C676E}"/>
              </a:ext>
            </a:extLst>
          </p:cNvPr>
          <p:cNvSpPr txBox="1"/>
          <p:nvPr/>
        </p:nvSpPr>
        <p:spPr bwMode="auto">
          <a:xfrm>
            <a:off x="385906" y="5116342"/>
            <a:ext cx="11252359" cy="1107996"/>
          </a:xfrm>
          <a:prstGeom prst="rect">
            <a:avLst/>
          </a:prstGeom>
          <a:noFill/>
          <a:ln w="19050" algn="ctr">
            <a:noFill/>
            <a:miter lim="800000"/>
            <a:headEnd/>
            <a:tailEnd/>
          </a:ln>
        </p:spPr>
        <p:txBody>
          <a:bodyPr wrap="square" lIns="0" tIns="0" rIns="0" bIns="0" rtlCol="0">
            <a:spAutoFit/>
          </a:bodyPr>
          <a:lstStyle/>
          <a:p>
            <a:pPr marL="285750" indent="-285750">
              <a:buFont typeface="Arial" panose="020B0604020202020204" pitchFamily="34" charset="0"/>
              <a:buChar char="•"/>
            </a:pPr>
            <a:r>
              <a:rPr lang="en-US" dirty="0">
                <a:solidFill>
                  <a:srgbClr val="0D0D0D"/>
                </a:solidFill>
                <a:latin typeface="Söhne"/>
              </a:rPr>
              <a:t>I</a:t>
            </a:r>
            <a:r>
              <a:rPr lang="en-US" b="0" i="0" dirty="0">
                <a:solidFill>
                  <a:srgbClr val="0D0D0D"/>
                </a:solidFill>
                <a:effectLst/>
                <a:latin typeface="Söhne"/>
              </a:rPr>
              <a:t>terative clustering is conducted on a cluster identified with lower coefficients for Alzheimer’s Disease through logistic regression analysis. </a:t>
            </a:r>
          </a:p>
          <a:p>
            <a:pPr marL="285750" indent="-285750">
              <a:buFont typeface="Arial" panose="020B0604020202020204" pitchFamily="34" charset="0"/>
              <a:buChar char="•"/>
            </a:pPr>
            <a:r>
              <a:rPr lang="en-US" b="0" i="0" dirty="0">
                <a:solidFill>
                  <a:srgbClr val="0D0D0D"/>
                </a:solidFill>
                <a:effectLst/>
                <a:latin typeface="Söhne"/>
              </a:rPr>
              <a:t>This approach is chosen to categorize Alzheimer's disease data, which is widely dispersed on UMAP, into distinct subtypes comprehensively.</a:t>
            </a:r>
            <a:endParaRPr lang="en-US" dirty="0"/>
          </a:p>
        </p:txBody>
      </p:sp>
      <p:pic>
        <p:nvPicPr>
          <p:cNvPr id="4" name="Picture 3">
            <a:extLst>
              <a:ext uri="{FF2B5EF4-FFF2-40B4-BE49-F238E27FC236}">
                <a16:creationId xmlns:a16="http://schemas.microsoft.com/office/drawing/2014/main" id="{BB29CEC3-3E6B-838C-C281-2E5A9F11E5F0}"/>
              </a:ext>
            </a:extLst>
          </p:cNvPr>
          <p:cNvPicPr>
            <a:picLocks noChangeAspect="1"/>
          </p:cNvPicPr>
          <p:nvPr/>
        </p:nvPicPr>
        <p:blipFill rotWithShape="1">
          <a:blip r:embed="rId2"/>
          <a:srcRect l="38260" t="22223" r="26398" b="36307"/>
          <a:stretch/>
        </p:blipFill>
        <p:spPr>
          <a:xfrm>
            <a:off x="64349" y="1021414"/>
            <a:ext cx="2473892" cy="1935277"/>
          </a:xfrm>
          <a:prstGeom prst="rect">
            <a:avLst/>
          </a:prstGeom>
        </p:spPr>
      </p:pic>
      <p:pic>
        <p:nvPicPr>
          <p:cNvPr id="6" name="Picture 5">
            <a:extLst>
              <a:ext uri="{FF2B5EF4-FFF2-40B4-BE49-F238E27FC236}">
                <a16:creationId xmlns:a16="http://schemas.microsoft.com/office/drawing/2014/main" id="{5622623B-E3FE-DD01-86C5-EFACD5F17F5B}"/>
              </a:ext>
            </a:extLst>
          </p:cNvPr>
          <p:cNvPicPr>
            <a:picLocks noChangeAspect="1"/>
          </p:cNvPicPr>
          <p:nvPr/>
        </p:nvPicPr>
        <p:blipFill rotWithShape="1">
          <a:blip r:embed="rId3"/>
          <a:srcRect l="38260" t="35402" r="26245" b="22989"/>
          <a:stretch/>
        </p:blipFill>
        <p:spPr>
          <a:xfrm>
            <a:off x="2567113" y="1015433"/>
            <a:ext cx="2473892" cy="1933393"/>
          </a:xfrm>
          <a:prstGeom prst="rect">
            <a:avLst/>
          </a:prstGeom>
        </p:spPr>
      </p:pic>
      <p:pic>
        <p:nvPicPr>
          <p:cNvPr id="9" name="Picture 8">
            <a:extLst>
              <a:ext uri="{FF2B5EF4-FFF2-40B4-BE49-F238E27FC236}">
                <a16:creationId xmlns:a16="http://schemas.microsoft.com/office/drawing/2014/main" id="{5F30A03A-113F-8D93-33DE-C15229A46F26}"/>
              </a:ext>
            </a:extLst>
          </p:cNvPr>
          <p:cNvPicPr>
            <a:picLocks noChangeAspect="1"/>
          </p:cNvPicPr>
          <p:nvPr/>
        </p:nvPicPr>
        <p:blipFill rotWithShape="1">
          <a:blip r:embed="rId4"/>
          <a:srcRect l="38260" t="34253" r="26399" b="24221"/>
          <a:stretch/>
        </p:blipFill>
        <p:spPr>
          <a:xfrm>
            <a:off x="5072121" y="1015433"/>
            <a:ext cx="2473891" cy="1937915"/>
          </a:xfrm>
          <a:prstGeom prst="rect">
            <a:avLst/>
          </a:prstGeom>
        </p:spPr>
      </p:pic>
      <p:pic>
        <p:nvPicPr>
          <p:cNvPr id="11" name="Picture 10">
            <a:extLst>
              <a:ext uri="{FF2B5EF4-FFF2-40B4-BE49-F238E27FC236}">
                <a16:creationId xmlns:a16="http://schemas.microsoft.com/office/drawing/2014/main" id="{A4E33F86-3C0C-4389-E5DE-B3D7BFC52E24}"/>
              </a:ext>
            </a:extLst>
          </p:cNvPr>
          <p:cNvPicPr>
            <a:picLocks noChangeAspect="1"/>
          </p:cNvPicPr>
          <p:nvPr/>
        </p:nvPicPr>
        <p:blipFill rotWithShape="1">
          <a:blip r:embed="rId5"/>
          <a:srcRect l="38260" t="25058" r="26450" b="33320"/>
          <a:stretch/>
        </p:blipFill>
        <p:spPr>
          <a:xfrm>
            <a:off x="7581601" y="1009648"/>
            <a:ext cx="3661708" cy="2879217"/>
          </a:xfrm>
          <a:prstGeom prst="rect">
            <a:avLst/>
          </a:prstGeom>
        </p:spPr>
      </p:pic>
    </p:spTree>
    <p:extLst>
      <p:ext uri="{BB962C8B-B14F-4D97-AF65-F5344CB8AC3E}">
        <p14:creationId xmlns:p14="http://schemas.microsoft.com/office/powerpoint/2010/main" val="3910270608"/>
      </p:ext>
    </p:extLst>
  </p:cSld>
  <p:clrMapOvr>
    <a:masterClrMapping/>
  </p:clrMapOvr>
</p:sld>
</file>

<file path=ppt/theme/theme1.xml><?xml version="1.0" encoding="utf-8"?>
<a:theme xmlns:a="http://schemas.openxmlformats.org/drawingml/2006/main" name="ucsftheme">
  <a:themeElements>
    <a:clrScheme name="UCSF Colors">
      <a:dk1>
        <a:srgbClr val="052049"/>
      </a:dk1>
      <a:lt1>
        <a:srgbClr val="FFFFFF"/>
      </a:lt1>
      <a:dk2>
        <a:srgbClr val="052049"/>
      </a:dk2>
      <a:lt2>
        <a:srgbClr val="FFFFFF"/>
      </a:lt2>
      <a:accent1>
        <a:srgbClr val="0093D0"/>
      </a:accent1>
      <a:accent2>
        <a:srgbClr val="18A3AC"/>
      </a:accent2>
      <a:accent3>
        <a:srgbClr val="9DC23B"/>
      </a:accent3>
      <a:accent4>
        <a:srgbClr val="F58024"/>
      </a:accent4>
      <a:accent5>
        <a:srgbClr val="C7CED1"/>
      </a:accent5>
      <a:accent6>
        <a:srgbClr val="716FB3"/>
      </a:accent6>
      <a:hlink>
        <a:srgbClr val="178CCB"/>
      </a:hlink>
      <a:folHlink>
        <a:srgbClr val="5F5F5F"/>
      </a:folHlink>
    </a:clrScheme>
    <a:fontScheme name="UCSF">
      <a:majorFont>
        <a:latin typeface="Garamond"/>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marL="295275" marR="0" indent="-295275" algn="l" defTabSz="640080" rtl="0" eaLnBrk="1" fontAlgn="auto" latinLnBrk="0" hangingPunct="1">
          <a:lnSpc>
            <a:spcPct val="100000"/>
          </a:lnSpc>
          <a:spcBef>
            <a:spcPts val="0"/>
          </a:spcBef>
          <a:spcAft>
            <a:spcPts val="1000"/>
          </a:spcAft>
          <a:buClr>
            <a:srgbClr val="0093D0"/>
          </a:buClr>
          <a:buSzPct val="80000"/>
          <a:buFont typeface="Wingdings" charset="2"/>
          <a:buChar char="§"/>
          <a:tabLst/>
          <a:defRPr kumimoji="0" sz="2200" b="0" i="0" u="none" strike="noStrike" kern="1200" cap="none" spc="0" normalizeH="0" baseline="0" noProof="0" dirty="0" smtClean="0">
            <a:ln>
              <a:noFill/>
            </a:ln>
            <a:solidFill>
              <a:srgbClr val="052049"/>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ucsftheme" id="{CDAC17B3-3949-DE41-96CC-78AF3E44DE32}" vid="{BD692371-E2DF-C446-A306-18838800CE81}"/>
    </a:ext>
  </a:extLst>
</a:theme>
</file>

<file path=ppt/theme/theme2.xml><?xml version="1.0" encoding="utf-8"?>
<a:theme xmlns:a="http://schemas.openxmlformats.org/drawingml/2006/main" name="UCSF Contemporary">
  <a:themeElements>
    <a:clrScheme name="UCSF Colors">
      <a:dk1>
        <a:srgbClr val="052049"/>
      </a:dk1>
      <a:lt1>
        <a:srgbClr val="FFFFFF"/>
      </a:lt1>
      <a:dk2>
        <a:srgbClr val="052049"/>
      </a:dk2>
      <a:lt2>
        <a:srgbClr val="FFFFFF"/>
      </a:lt2>
      <a:accent1>
        <a:srgbClr val="0093D0"/>
      </a:accent1>
      <a:accent2>
        <a:srgbClr val="18A3AC"/>
      </a:accent2>
      <a:accent3>
        <a:srgbClr val="9DC23B"/>
      </a:accent3>
      <a:accent4>
        <a:srgbClr val="F58024"/>
      </a:accent4>
      <a:accent5>
        <a:srgbClr val="C7CED1"/>
      </a:accent5>
      <a:accent6>
        <a:srgbClr val="716FB3"/>
      </a:accent6>
      <a:hlink>
        <a:srgbClr val="178CCB"/>
      </a:hlink>
      <a:folHlink>
        <a:srgbClr val="5F5F5F"/>
      </a:folHlink>
    </a:clrScheme>
    <a:fontScheme name="UCSF">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2018.0720 Presentation Template for General Use - MASTER" id="{EF0FD84A-3929-0B4A-A18C-4195C8CA2890}" vid="{1B5CA3DF-C10A-7C49-B016-F5EFFD9071E2}"/>
    </a:ext>
  </a:extLst>
</a:theme>
</file>

<file path=ppt/theme/theme3.xml><?xml version="1.0" encoding="utf-8"?>
<a:theme xmlns:a="http://schemas.openxmlformats.org/drawingml/2006/main" name="Blank">
  <a:themeElements>
    <a:clrScheme name="UCSF Colors">
      <a:dk1>
        <a:srgbClr val="052049"/>
      </a:dk1>
      <a:lt1>
        <a:srgbClr val="FFFFFF"/>
      </a:lt1>
      <a:dk2>
        <a:srgbClr val="052049"/>
      </a:dk2>
      <a:lt2>
        <a:srgbClr val="FFFFFF"/>
      </a:lt2>
      <a:accent1>
        <a:srgbClr val="0093D0"/>
      </a:accent1>
      <a:accent2>
        <a:srgbClr val="18A3AC"/>
      </a:accent2>
      <a:accent3>
        <a:srgbClr val="9DC23B"/>
      </a:accent3>
      <a:accent4>
        <a:srgbClr val="F58024"/>
      </a:accent4>
      <a:accent5>
        <a:srgbClr val="C7CED1"/>
      </a:accent5>
      <a:accent6>
        <a:srgbClr val="716FB3"/>
      </a:accent6>
      <a:hlink>
        <a:srgbClr val="178CCB"/>
      </a:hlink>
      <a:folHlink>
        <a:srgbClr val="5F5F5F"/>
      </a:folHlink>
    </a:clrScheme>
    <a:fontScheme name="UCSF">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2018.0720 Presentation Template for General Use - MASTER" id="{EF0FD84A-3929-0B4A-A18C-4195C8CA2890}" vid="{1523585C-34B0-774A-9344-E3CF4612231E}"/>
    </a:ext>
  </a:extLst>
</a:theme>
</file>

<file path=ppt/theme/theme4.xml><?xml version="1.0" encoding="utf-8"?>
<a:theme xmlns:a="http://schemas.openxmlformats.org/drawingml/2006/main" name="ucsfthememed">
  <a:themeElements>
    <a:clrScheme name="UCSF Colors">
      <a:dk1>
        <a:srgbClr val="052049"/>
      </a:dk1>
      <a:lt1>
        <a:srgbClr val="FFFFFF"/>
      </a:lt1>
      <a:dk2>
        <a:srgbClr val="052049"/>
      </a:dk2>
      <a:lt2>
        <a:srgbClr val="FFFFFF"/>
      </a:lt2>
      <a:accent1>
        <a:srgbClr val="0093D0"/>
      </a:accent1>
      <a:accent2>
        <a:srgbClr val="18A3AC"/>
      </a:accent2>
      <a:accent3>
        <a:srgbClr val="9DC23B"/>
      </a:accent3>
      <a:accent4>
        <a:srgbClr val="F58024"/>
      </a:accent4>
      <a:accent5>
        <a:srgbClr val="C7CED1"/>
      </a:accent5>
      <a:accent6>
        <a:srgbClr val="716FB3"/>
      </a:accent6>
      <a:hlink>
        <a:srgbClr val="178CCB"/>
      </a:hlink>
      <a:folHlink>
        <a:srgbClr val="5F5F5F"/>
      </a:folHlink>
    </a:clrScheme>
    <a:fontScheme name="UCSF">
      <a:majorFont>
        <a:latin typeface="Garamond"/>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marL="295275" marR="0" indent="-295275" algn="l" defTabSz="640080" rtl="0" eaLnBrk="1" fontAlgn="auto" latinLnBrk="0" hangingPunct="1">
          <a:lnSpc>
            <a:spcPct val="100000"/>
          </a:lnSpc>
          <a:spcBef>
            <a:spcPts val="0"/>
          </a:spcBef>
          <a:spcAft>
            <a:spcPts val="1000"/>
          </a:spcAft>
          <a:buClr>
            <a:srgbClr val="0093D0"/>
          </a:buClr>
          <a:buSzPct val="80000"/>
          <a:buFont typeface="Wingdings" charset="2"/>
          <a:buChar char="§"/>
          <a:tabLst/>
          <a:defRPr kumimoji="0" sz="2200" b="0" i="0" u="none" strike="noStrike" kern="1200" cap="none" spc="0" normalizeH="0" baseline="0" noProof="0" dirty="0" smtClean="0">
            <a:ln>
              <a:noFill/>
            </a:ln>
            <a:solidFill>
              <a:srgbClr val="052049"/>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ucsfthememed" id="{B537E948-F2CD-9349-93B7-BE660734433B}" vid="{6DA12CBF-94EE-2149-8AB4-284EFA26EF2A}"/>
    </a:ext>
  </a:extLst>
</a:theme>
</file>

<file path=ppt/theme/theme5.xml><?xml version="1.0" encoding="utf-8"?>
<a:theme xmlns:a="http://schemas.openxmlformats.org/drawingml/2006/main" name="1_ucsftheme">
  <a:themeElements>
    <a:clrScheme name="UCSF Colors">
      <a:dk1>
        <a:srgbClr val="052049"/>
      </a:dk1>
      <a:lt1>
        <a:srgbClr val="FFFFFF"/>
      </a:lt1>
      <a:dk2>
        <a:srgbClr val="052049"/>
      </a:dk2>
      <a:lt2>
        <a:srgbClr val="FFFFFF"/>
      </a:lt2>
      <a:accent1>
        <a:srgbClr val="0093D0"/>
      </a:accent1>
      <a:accent2>
        <a:srgbClr val="18A3AC"/>
      </a:accent2>
      <a:accent3>
        <a:srgbClr val="9DC23B"/>
      </a:accent3>
      <a:accent4>
        <a:srgbClr val="F58024"/>
      </a:accent4>
      <a:accent5>
        <a:srgbClr val="C7CED1"/>
      </a:accent5>
      <a:accent6>
        <a:srgbClr val="716FB3"/>
      </a:accent6>
      <a:hlink>
        <a:srgbClr val="178CCB"/>
      </a:hlink>
      <a:folHlink>
        <a:srgbClr val="5F5F5F"/>
      </a:folHlink>
    </a:clrScheme>
    <a:fontScheme name="UCSF">
      <a:majorFont>
        <a:latin typeface="Garamond"/>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marL="295275" marR="0" indent="-295275" algn="l" defTabSz="640080" rtl="0" eaLnBrk="1" fontAlgn="auto" latinLnBrk="0" hangingPunct="1">
          <a:lnSpc>
            <a:spcPct val="100000"/>
          </a:lnSpc>
          <a:spcBef>
            <a:spcPts val="0"/>
          </a:spcBef>
          <a:spcAft>
            <a:spcPts val="1000"/>
          </a:spcAft>
          <a:buClr>
            <a:srgbClr val="0093D0"/>
          </a:buClr>
          <a:buSzPct val="80000"/>
          <a:buFont typeface="Wingdings" charset="2"/>
          <a:buChar char="§"/>
          <a:tabLst/>
          <a:defRPr kumimoji="0" sz="2200" b="0" i="0" u="none" strike="noStrike" kern="1200" cap="none" spc="0" normalizeH="0" baseline="0" noProof="0" dirty="0" smtClean="0">
            <a:ln>
              <a:noFill/>
            </a:ln>
            <a:solidFill>
              <a:srgbClr val="052049"/>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ucsftheme" id="{CDAC17B3-3949-DE41-96CC-78AF3E44DE32}" vid="{BD692371-E2DF-C446-A306-18838800CE81}"/>
    </a:ext>
  </a:extLst>
</a:theme>
</file>

<file path=ppt/theme/theme6.xml><?xml version="1.0" encoding="utf-8"?>
<a:theme xmlns:a="http://schemas.openxmlformats.org/drawingml/2006/main" name="2_UCSF Contemporary">
  <a:themeElements>
    <a:clrScheme name="UCSF Colors">
      <a:dk1>
        <a:srgbClr val="052049"/>
      </a:dk1>
      <a:lt1>
        <a:srgbClr val="FFFFFF"/>
      </a:lt1>
      <a:dk2>
        <a:srgbClr val="052049"/>
      </a:dk2>
      <a:lt2>
        <a:srgbClr val="FFFFFF"/>
      </a:lt2>
      <a:accent1>
        <a:srgbClr val="0093D0"/>
      </a:accent1>
      <a:accent2>
        <a:srgbClr val="18A3AC"/>
      </a:accent2>
      <a:accent3>
        <a:srgbClr val="9DC23B"/>
      </a:accent3>
      <a:accent4>
        <a:srgbClr val="F58024"/>
      </a:accent4>
      <a:accent5>
        <a:srgbClr val="C7CED1"/>
      </a:accent5>
      <a:accent6>
        <a:srgbClr val="716FB3"/>
      </a:accent6>
      <a:hlink>
        <a:srgbClr val="178CCB"/>
      </a:hlink>
      <a:folHlink>
        <a:srgbClr val="5F5F5F"/>
      </a:folHlink>
    </a:clrScheme>
    <a:fontScheme name="UCSF">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2018.0720 Presentation Template for General Use - MASTER" id="{EF0FD84A-3929-0B4A-A18C-4195C8CA2890}" vid="{1B5CA3DF-C10A-7C49-B016-F5EFFD9071E2}"/>
    </a:ext>
  </a:extLst>
</a:theme>
</file>

<file path=ppt/theme/theme7.xml><?xml version="1.0" encoding="utf-8"?>
<a:theme xmlns:a="http://schemas.openxmlformats.org/drawingml/2006/main" name="ucsfgeneral">
  <a:themeElements>
    <a:clrScheme name="USCF Template">
      <a:dk1>
        <a:srgbClr val="052049"/>
      </a:dk1>
      <a:lt1>
        <a:srgbClr val="FFFFFF"/>
      </a:lt1>
      <a:dk2>
        <a:srgbClr val="052049"/>
      </a:dk2>
      <a:lt2>
        <a:srgbClr val="FFFFFF"/>
      </a:lt2>
      <a:accent1>
        <a:srgbClr val="178CCB"/>
      </a:accent1>
      <a:accent2>
        <a:srgbClr val="16A0AC"/>
      </a:accent2>
      <a:accent3>
        <a:srgbClr val="32A03E"/>
      </a:accent3>
      <a:accent4>
        <a:srgbClr val="6E61D7"/>
      </a:accent4>
      <a:accent5>
        <a:srgbClr val="A238BA"/>
      </a:accent5>
      <a:accent6>
        <a:srgbClr val="C32882"/>
      </a:accent6>
      <a:hlink>
        <a:srgbClr val="178CCB"/>
      </a:hlink>
      <a:folHlink>
        <a:srgbClr val="5F5F5F"/>
      </a:folHlink>
    </a:clrScheme>
    <a:fontScheme name="UCSF">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ucsfgeneral" id="{73C923B0-0B07-B847-9EC5-E074351E8E98}" vid="{A59959DD-5F66-BD4F-BDC9-D4E55345B2D3}"/>
    </a:ext>
  </a:extLst>
</a:theme>
</file>

<file path=docProps/app.xml><?xml version="1.0" encoding="utf-8"?>
<Properties xmlns="http://schemas.openxmlformats.org/officeDocument/2006/extended-properties" xmlns:vt="http://schemas.openxmlformats.org/officeDocument/2006/docPropsVTypes">
  <Template>ucsftheme</Template>
  <TotalTime>28862</TotalTime>
  <Words>1085</Words>
  <Application>Microsoft Office PowerPoint</Application>
  <PresentationFormat>Widescreen</PresentationFormat>
  <Paragraphs>124</Paragraphs>
  <Slides>16</Slides>
  <Notes>0</Notes>
  <HiddenSlides>0</HiddenSlides>
  <MMClips>0</MMClips>
  <ScaleCrop>false</ScaleCrop>
  <HeadingPairs>
    <vt:vector size="8" baseType="variant">
      <vt:variant>
        <vt:lpstr>Fonts Used</vt:lpstr>
      </vt:variant>
      <vt:variant>
        <vt:i4>8</vt:i4>
      </vt:variant>
      <vt:variant>
        <vt:lpstr>Theme</vt:lpstr>
      </vt:variant>
      <vt:variant>
        <vt:i4>7</vt:i4>
      </vt:variant>
      <vt:variant>
        <vt:lpstr>Embedded OLE Servers</vt:lpstr>
      </vt:variant>
      <vt:variant>
        <vt:i4>1</vt:i4>
      </vt:variant>
      <vt:variant>
        <vt:lpstr>Slide Titles</vt:lpstr>
      </vt:variant>
      <vt:variant>
        <vt:i4>16</vt:i4>
      </vt:variant>
    </vt:vector>
  </HeadingPairs>
  <TitlesOfParts>
    <vt:vector size="32" baseType="lpstr">
      <vt:lpstr>.AppleSystemUIFont</vt:lpstr>
      <vt:lpstr>BlinkMacSystemFont</vt:lpstr>
      <vt:lpstr>LucidaGrande</vt:lpstr>
      <vt:lpstr>Slack-Lato</vt:lpstr>
      <vt:lpstr>Söhne</vt:lpstr>
      <vt:lpstr>Arial</vt:lpstr>
      <vt:lpstr>Garamond</vt:lpstr>
      <vt:lpstr>Wingdings</vt:lpstr>
      <vt:lpstr>ucsftheme</vt:lpstr>
      <vt:lpstr>UCSF Contemporary</vt:lpstr>
      <vt:lpstr>Blank</vt:lpstr>
      <vt:lpstr>ucsfthememed</vt:lpstr>
      <vt:lpstr>1_ucsftheme</vt:lpstr>
      <vt:lpstr>2_UCSF Contemporary</vt:lpstr>
      <vt:lpstr>ucsfgeneral</vt:lpstr>
      <vt:lpstr>Packager Shell Object</vt:lpstr>
      <vt:lpstr>Exploratory Clustering in Dementia</vt:lpstr>
      <vt:lpstr>Background</vt:lpstr>
      <vt:lpstr>Project Outlines</vt:lpstr>
      <vt:lpstr>Project Outlines</vt:lpstr>
      <vt:lpstr>Data Analysis Flow</vt:lpstr>
      <vt:lpstr>Demographics</vt:lpstr>
      <vt:lpstr>Dimensional Reduction by PCA</vt:lpstr>
      <vt:lpstr>Explore clustering approaches : k-means &amp; Agglomerative clustering </vt:lpstr>
      <vt:lpstr>Explore clustering approaches : k-means (Iterative approach)</vt:lpstr>
      <vt:lpstr>Explore clustering approaches: Agglomerative Clustering (Iterative approach) </vt:lpstr>
      <vt:lpstr>Identify the optimal number of clusters – Elbow Plot</vt:lpstr>
      <vt:lpstr>Identify the optimal number of clusters</vt:lpstr>
      <vt:lpstr>Characterize the K-means clusters</vt:lpstr>
      <vt:lpstr>Characterize the Agglomerative clusters</vt:lpstr>
      <vt:lpstr>Conclusion</vt:lpstr>
      <vt:lpstr>Next Actions</vt:lpstr>
    </vt:vector>
  </TitlesOfParts>
  <Company>UCSF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Yukari Katsuhara</dc:creator>
  <cp:lastModifiedBy>Yukari Katsuhara</cp:lastModifiedBy>
  <cp:revision>5</cp:revision>
  <dcterms:created xsi:type="dcterms:W3CDTF">2023-10-29T14:46:18Z</dcterms:created>
  <dcterms:modified xsi:type="dcterms:W3CDTF">2024-03-15T23:05:50Z</dcterms:modified>
</cp:coreProperties>
</file>